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  <p:sldMasterId id="2147483685" r:id="rId2"/>
  </p:sldMasterIdLst>
  <p:notesMasterIdLst>
    <p:notesMasterId r:id="rId4"/>
  </p:notesMasterIdLst>
  <p:handoutMasterIdLst>
    <p:handoutMasterId r:id="rId5"/>
  </p:handoutMasterIdLst>
  <p:sldIdLst>
    <p:sldId id="362" r:id="rId3"/>
  </p:sldIdLst>
  <p:sldSz cx="9144000" cy="6858000" type="screen4x3"/>
  <p:notesSz cx="9874250" cy="6797675"/>
  <p:custDataLst>
    <p:tags r:id="rId6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>
          <p15:clr>
            <a:srgbClr val="A4A3A4"/>
          </p15:clr>
        </p15:guide>
        <p15:guide id="2" orient="horz" pos="119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1253">
          <p15:clr>
            <a:srgbClr val="A4A3A4"/>
          </p15:clr>
        </p15:guide>
        <p15:guide id="6" orient="horz" pos="2387">
          <p15:clr>
            <a:srgbClr val="A4A3A4"/>
          </p15:clr>
        </p15:guide>
        <p15:guide id="7" orient="horz" pos="3294">
          <p15:clr>
            <a:srgbClr val="A4A3A4"/>
          </p15:clr>
        </p15:guide>
        <p15:guide id="8" orient="horz" pos="4020">
          <p15:clr>
            <a:srgbClr val="A4A3A4"/>
          </p15:clr>
        </p15:guide>
        <p15:guide id="9" orient="horz" pos="1570">
          <p15:clr>
            <a:srgbClr val="A4A3A4"/>
          </p15:clr>
        </p15:guide>
        <p15:guide id="10" orient="horz" pos="3067">
          <p15:clr>
            <a:srgbClr val="A4A3A4"/>
          </p15:clr>
        </p15:guide>
        <p15:guide id="11" pos="5602">
          <p15:clr>
            <a:srgbClr val="A4A3A4"/>
          </p15:clr>
        </p15:guide>
        <p15:guide id="12" pos="158">
          <p15:clr>
            <a:srgbClr val="A4A3A4"/>
          </p15:clr>
        </p15:guide>
        <p15:guide id="13" pos="2880">
          <p15:clr>
            <a:srgbClr val="A4A3A4"/>
          </p15:clr>
        </p15:guide>
        <p15:guide id="14" pos="4740">
          <p15:clr>
            <a:srgbClr val="A4A3A4"/>
          </p15:clr>
        </p15:guide>
        <p15:guide id="15" pos="975">
          <p15:clr>
            <a:srgbClr val="A4A3A4"/>
          </p15:clr>
        </p15:guide>
        <p15:guide id="16" orient="horz" pos="2659">
          <p15:clr>
            <a:srgbClr val="A4A3A4"/>
          </p15:clr>
        </p15:guide>
        <p15:guide id="17" orient="horz" pos="2205">
          <p15:clr>
            <a:srgbClr val="A4A3A4"/>
          </p15:clr>
        </p15:guide>
        <p15:guide id="18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5" autoAdjust="0"/>
    <p:restoredTop sz="83596" autoAdjust="0"/>
  </p:normalViewPr>
  <p:slideViewPr>
    <p:cSldViewPr>
      <p:cViewPr varScale="1">
        <p:scale>
          <a:sx n="56" d="100"/>
          <a:sy n="56" d="100"/>
        </p:scale>
        <p:origin x="1560" y="60"/>
      </p:cViewPr>
      <p:guideLst>
        <p:guide orient="horz" pos="663"/>
        <p:guide orient="horz" pos="119"/>
        <p:guide orient="horz" pos="3793"/>
        <p:guide orient="horz" pos="1026"/>
        <p:guide orient="horz" pos="1253"/>
        <p:guide orient="horz" pos="2387"/>
        <p:guide orient="horz" pos="3294"/>
        <p:guide orient="horz" pos="4020"/>
        <p:guide orient="horz" pos="1570"/>
        <p:guide orient="horz" pos="3067"/>
        <p:guide pos="5602"/>
        <p:guide pos="158"/>
        <p:guide pos="2880"/>
        <p:guide pos="4740"/>
        <p:guide pos="975"/>
        <p:guide orient="horz" pos="2659"/>
        <p:guide orient="horz" pos="2205"/>
        <p:guide pos="204"/>
      </p:guideLst>
    </p:cSldViewPr>
  </p:slideViewPr>
  <p:outlineViewPr>
    <p:cViewPr>
      <p:scale>
        <a:sx n="33" d="100"/>
        <a:sy n="33" d="100"/>
      </p:scale>
      <p:origin x="0" y="369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592028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2535B-29FC-41CC-8D58-A3F3B17516E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92028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FB370-C9BF-42F1-B3D0-7B7CCFB9F8D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6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93125" y="0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65BB7-6562-44A2-9A7E-DF98E5122E6F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7426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93125" y="6456612"/>
            <a:ext cx="427884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914C2-6998-4B04-A155-92BBE2A163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8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482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380608-6676-4749-BFD4-FD75973E965B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4828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8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0825" y="2139534"/>
            <a:ext cx="8642350" cy="857418"/>
          </a:xfrm>
        </p:spPr>
        <p:txBody>
          <a:bodyPr anchor="ctr">
            <a:normAutofit/>
          </a:bodyPr>
          <a:lstStyle>
            <a:lvl1pPr>
              <a:defRPr sz="2800"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6872808" cy="93662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196A97-7F34-49C0-8A7B-0DC5893654A6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200" kern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University of Passau – Prof. Dr. </a:t>
            </a:r>
            <a:r>
              <a:rPr lang="en-US" dirty="0" err="1"/>
              <a:t>Carolin</a:t>
            </a:r>
            <a:r>
              <a:rPr lang="en-US" dirty="0"/>
              <a:t> </a:t>
            </a:r>
            <a:r>
              <a:rPr lang="en-US" dirty="0" err="1"/>
              <a:t>Häussler</a:t>
            </a:r>
            <a:endParaRPr lang="en-US" dirty="0"/>
          </a:p>
          <a:p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0" y="2996952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0" y="2139534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61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7A102-F8C7-4FB4-A7C9-8F799E0A2A5F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5"/>
          </p:nvPr>
        </p:nvSpPr>
        <p:spPr>
          <a:xfrm rot="5400000">
            <a:off x="-1909130" y="3788730"/>
            <a:ext cx="4679949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5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0064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399" y="1628775"/>
            <a:ext cx="2261425" cy="46799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4" y="1628775"/>
            <a:ext cx="6226176" cy="46799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54CD1-1E11-48E8-B679-26C64F329000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5"/>
          </p:nvPr>
        </p:nvSpPr>
        <p:spPr>
          <a:xfrm rot="5400000">
            <a:off x="-1909130" y="3788730"/>
            <a:ext cx="4679949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5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9974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2349500"/>
            <a:ext cx="9144000" cy="3240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900113" y="1773238"/>
            <a:ext cx="7848600" cy="576262"/>
          </a:xfrm>
          <a:prstGeom prst="rect">
            <a:avLst/>
          </a:prstGeom>
        </p:spPr>
        <p:txBody>
          <a:bodyPr lIns="0" rIns="0" bIns="108000" anchor="b" anchorCtr="0"/>
          <a:lstStyle>
            <a:lvl1pPr marL="0" indent="0">
              <a:buNone/>
              <a:defRPr sz="28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>
          <a:xfrm>
            <a:off x="3707904" y="5589589"/>
            <a:ext cx="5040809" cy="863600"/>
          </a:xfrm>
          <a:prstGeom prst="rect">
            <a:avLst/>
          </a:prstGeom>
        </p:spPr>
        <p:txBody>
          <a:bodyPr tIns="252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389" y="176400"/>
            <a:ext cx="2147412" cy="66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89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unddesign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50" y="1268413"/>
            <a:ext cx="8424863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7" y="176400"/>
            <a:ext cx="1810513" cy="5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89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link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2843213" y="1628775"/>
            <a:ext cx="6300787" cy="3960813"/>
          </a:xfrm>
          <a:prstGeom prst="rect">
            <a:avLst/>
          </a:prstGeom>
          <a:solidFill>
            <a:srgbClr val="DDDDDD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2843214" y="1628775"/>
            <a:ext cx="5905500" cy="3960813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1" y="1628775"/>
            <a:ext cx="2808000" cy="3960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4D35198-83BD-4EE2-9365-F2FE747971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989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rechts - 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0" y="1628775"/>
            <a:ext cx="6300788" cy="3960813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6000" tIns="46800" rIns="216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50" y="1638300"/>
            <a:ext cx="5976342" cy="3960813"/>
          </a:xfrm>
          <a:prstGeom prst="rect">
            <a:avLst/>
          </a:prstGeom>
        </p:spPr>
        <p:txBody>
          <a:bodyPr lIns="216000" r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1"/>
          </p:nvPr>
        </p:nvSpPr>
        <p:spPr>
          <a:xfrm>
            <a:off x="6336000" y="1628775"/>
            <a:ext cx="2808000" cy="3960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1519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 mit 3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6732588" y="3175200"/>
            <a:ext cx="1367804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6" name="Rechteck 15"/>
          <p:cNvSpPr/>
          <p:nvPr userDrawn="1"/>
        </p:nvSpPr>
        <p:spPr bwMode="auto">
          <a:xfrm>
            <a:off x="8136000" y="1772816"/>
            <a:ext cx="1008000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732588" y="177120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900113" y="1772816"/>
            <a:ext cx="5400675" cy="1368152"/>
          </a:xfrm>
          <a:prstGeom prst="rect">
            <a:avLst/>
          </a:prstGeom>
        </p:spPr>
        <p:txBody>
          <a:bodyPr lIns="216000" tIns="216000" rIns="216000" b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/>
          </p:nvPr>
        </p:nvSpPr>
        <p:spPr>
          <a:xfrm>
            <a:off x="885825" y="1268413"/>
            <a:ext cx="4765675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6732392" y="316905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2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6732588" y="4582800"/>
            <a:ext cx="1368000" cy="136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32" name="Textplatzhalter 16"/>
          <p:cNvSpPr>
            <a:spLocks noGrp="1"/>
          </p:cNvSpPr>
          <p:nvPr>
            <p:ph type="body" sz="quarter" idx="15"/>
          </p:nvPr>
        </p:nvSpPr>
        <p:spPr>
          <a:xfrm>
            <a:off x="900113" y="3140968"/>
            <a:ext cx="5400675" cy="1440830"/>
          </a:xfrm>
          <a:prstGeom prst="rect">
            <a:avLst/>
          </a:prstGeom>
        </p:spPr>
        <p:txBody>
          <a:bodyPr lIns="216000" tIns="216000" rIns="216000" b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33" name="Textplatzhalter 16"/>
          <p:cNvSpPr>
            <a:spLocks noGrp="1"/>
          </p:cNvSpPr>
          <p:nvPr>
            <p:ph type="body" sz="quarter" idx="16"/>
          </p:nvPr>
        </p:nvSpPr>
        <p:spPr>
          <a:xfrm>
            <a:off x="895003" y="4593630"/>
            <a:ext cx="5400675" cy="1368152"/>
          </a:xfrm>
          <a:prstGeom prst="rect">
            <a:avLst/>
          </a:prstGeom>
        </p:spPr>
        <p:txBody>
          <a:bodyPr lIns="216000" tIns="216000" rIns="216000" anchor="ctr" anchorCtr="0">
            <a:norm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457200" indent="0" algn="r">
              <a:spcBef>
                <a:spcPts val="0"/>
              </a:spcBef>
              <a:spcAft>
                <a:spcPts val="0"/>
              </a:spcAft>
              <a:buNone/>
              <a:defRPr sz="1600" i="1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14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23" name="Gerade Verbindung 22"/>
          <p:cNvCxnSpPr/>
          <p:nvPr userDrawn="1"/>
        </p:nvCxnSpPr>
        <p:spPr bwMode="auto">
          <a:xfrm>
            <a:off x="900113" y="2205750"/>
            <a:ext cx="0" cy="4176000"/>
          </a:xfrm>
          <a:prstGeom prst="line">
            <a:avLst/>
          </a:prstGeom>
          <a:solidFill>
            <a:srgbClr val="DDDDDD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hteck 37"/>
          <p:cNvSpPr/>
          <p:nvPr userDrawn="1"/>
        </p:nvSpPr>
        <p:spPr bwMode="auto">
          <a:xfrm>
            <a:off x="8136000" y="4581950"/>
            <a:ext cx="1008000" cy="1368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3944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/>
          <p:cNvSpPr/>
          <p:nvPr userDrawn="1"/>
        </p:nvSpPr>
        <p:spPr bwMode="auto">
          <a:xfrm>
            <a:off x="0" y="1268412"/>
            <a:ext cx="4554000" cy="468153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16000" tIns="46800" rIns="216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4590000" y="1268413"/>
            <a:ext cx="4554000" cy="468153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323850" y="1268413"/>
            <a:ext cx="4230688" cy="4681537"/>
          </a:xfrm>
          <a:prstGeom prst="rect">
            <a:avLst/>
          </a:prstGeom>
        </p:spPr>
        <p:txBody>
          <a:bodyPr lIns="216000" tIns="216000" rIns="216000" anchor="t" anchorCtr="0"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594564" y="1260475"/>
            <a:ext cx="4154149" cy="4681537"/>
          </a:xfrm>
          <a:prstGeom prst="rect">
            <a:avLst/>
          </a:prstGeom>
        </p:spPr>
        <p:txBody>
          <a:bodyPr lIns="216000" tIns="216000" rIns="0" anchor="t" anchorCtr="0">
            <a:norm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76000" y="6444000"/>
            <a:ext cx="626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Zentrum für Musterkunde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979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 Bild rechts + gra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628774"/>
            <a:ext cx="2843213" cy="2195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628775"/>
            <a:ext cx="5976938" cy="3960813"/>
          </a:xfrm>
          <a:prstGeom prst="rect">
            <a:avLst/>
          </a:prstGeom>
        </p:spPr>
        <p:txBody>
          <a:bodyPr lIns="216000" tIns="216000" rIns="216000" anchor="ctr" anchorCtr="0">
            <a:normAutofit/>
          </a:bodyPr>
          <a:lstStyle>
            <a:lvl1pPr algn="l">
              <a:spcBef>
                <a:spcPts val="600"/>
              </a:spcBef>
              <a:spcAft>
                <a:spcPts val="600"/>
              </a:spcAft>
              <a:defRPr sz="2000"/>
            </a:lvl1pPr>
            <a:lvl2pPr algn="l">
              <a:spcBef>
                <a:spcPts val="600"/>
              </a:spcBef>
              <a:spcAft>
                <a:spcPts val="600"/>
              </a:spcAft>
              <a:defRPr sz="1800"/>
            </a:lvl2pPr>
            <a:lvl3pPr algn="l">
              <a:spcBef>
                <a:spcPts val="600"/>
              </a:spcBef>
              <a:spcAft>
                <a:spcPts val="600"/>
              </a:spcAft>
              <a:defRPr sz="1600"/>
            </a:lvl3pPr>
            <a:lvl4pPr algn="l"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6300788" y="3860800"/>
            <a:ext cx="2843212" cy="172878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9" name="Textplatzhalter 12"/>
          <p:cNvSpPr>
            <a:spLocks noGrp="1"/>
          </p:cNvSpPr>
          <p:nvPr>
            <p:ph type="body" sz="quarter" idx="15"/>
          </p:nvPr>
        </p:nvSpPr>
        <p:spPr>
          <a:xfrm>
            <a:off x="885825" y="1268413"/>
            <a:ext cx="4765675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00355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link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 userDrawn="1"/>
        </p:nvSpPr>
        <p:spPr bwMode="auto">
          <a:xfrm>
            <a:off x="0" y="2840400"/>
            <a:ext cx="2843213" cy="15372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2880000" y="1268413"/>
            <a:ext cx="6264000" cy="468153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0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2843213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0" y="44136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0" y="2840581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5617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77126-4B6C-40EC-95B3-5792A71602DC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56703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rechts/grau hinterle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6300788" y="2840400"/>
            <a:ext cx="2843212" cy="1512168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0" y="1268412"/>
            <a:ext cx="6264000" cy="4681537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6300788" y="44028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6300787" y="28404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678907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norama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 bwMode="auto">
          <a:xfrm>
            <a:off x="0" y="1268414"/>
            <a:ext cx="9144000" cy="2592386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DDDDDD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323849" y="1268414"/>
            <a:ext cx="8424863" cy="259238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400">
                <a:solidFill>
                  <a:srgbClr val="4D4D4D"/>
                </a:solidFill>
              </a:defRPr>
            </a:lvl4pPr>
            <a:lvl5pPr>
              <a:defRPr sz="12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1"/>
          </p:nvPr>
        </p:nvSpPr>
        <p:spPr>
          <a:xfrm>
            <a:off x="0" y="3895200"/>
            <a:ext cx="9156700" cy="20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4752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 bwMode="auto">
          <a:xfrm>
            <a:off x="6300788" y="2840400"/>
            <a:ext cx="2843212" cy="153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6300788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323850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6300788" y="44028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6300788" y="2840400"/>
            <a:ext cx="2843213" cy="153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687101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2844000"/>
            <a:ext cx="2843213" cy="1530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0"/>
          </p:nvPr>
        </p:nvSpPr>
        <p:spPr>
          <a:xfrm>
            <a:off x="0" y="1268413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>
          <a:xfrm>
            <a:off x="2843213" y="1268413"/>
            <a:ext cx="5905500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1800"/>
            </a:lvl2pPr>
            <a:lvl3pPr>
              <a:spcBef>
                <a:spcPts val="600"/>
              </a:spcBef>
              <a:spcAft>
                <a:spcPts val="600"/>
              </a:spcAft>
              <a:defRPr sz="1600"/>
            </a:lvl3pPr>
            <a:lvl4pPr>
              <a:spcBef>
                <a:spcPts val="600"/>
              </a:spcBef>
              <a:spcAft>
                <a:spcPts val="600"/>
              </a:spcAft>
              <a:defRPr sz="1400"/>
            </a:lvl4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0" y="4413600"/>
            <a:ext cx="2843213" cy="153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14"/>
          <p:cNvSpPr>
            <a:spLocks noGrp="1"/>
          </p:cNvSpPr>
          <p:nvPr>
            <p:ph type="pic" sz="quarter" idx="16"/>
          </p:nvPr>
        </p:nvSpPr>
        <p:spPr>
          <a:xfrm>
            <a:off x="0" y="2844000"/>
            <a:ext cx="2843213" cy="153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039981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iebiger Inhalt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323850" y="1268413"/>
            <a:ext cx="8424863" cy="4681537"/>
          </a:xfrm>
          <a:prstGeom prst="rect">
            <a:avLst/>
          </a:prstGeom>
        </p:spPr>
        <p:txBody>
          <a:bodyPr l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476611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iebiger 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323850" y="1628775"/>
            <a:ext cx="8424863" cy="3960813"/>
          </a:xfrm>
          <a:prstGeom prst="rect">
            <a:avLst/>
          </a:prstGeom>
        </p:spPr>
        <p:txBody>
          <a:bodyPr lIns="216000" t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885825" y="1268413"/>
            <a:ext cx="7862888" cy="3603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0" y="1268413"/>
            <a:ext cx="885825" cy="360362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323850" y="5589588"/>
            <a:ext cx="7862888" cy="360362"/>
          </a:xfrm>
          <a:prstGeom prst="rect">
            <a:avLst/>
          </a:prstGeom>
        </p:spPr>
        <p:txBody>
          <a:bodyPr lIns="90000" tIns="46800" anchor="b" anchorCtr="0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207206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r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1260000"/>
            <a:ext cx="9144000" cy="46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6907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0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288000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35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6300788" y="3625200"/>
            <a:ext cx="2843212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0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288000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0" y="3625200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261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24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500" b="1" cap="all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7481-0A07-4BEC-8E24-78844F0D9FBF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0569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3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0" y="1268413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Bildplatzhalter 12"/>
          <p:cNvSpPr>
            <a:spLocks noGrp="1"/>
          </p:cNvSpPr>
          <p:nvPr>
            <p:ph type="pic" sz="quarter" idx="18"/>
          </p:nvPr>
        </p:nvSpPr>
        <p:spPr>
          <a:xfrm>
            <a:off x="2880000" y="3625200"/>
            <a:ext cx="626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4397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300787" y="1268412"/>
            <a:ext cx="2843213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Rechteck 3"/>
          <p:cNvSpPr/>
          <p:nvPr userDrawn="1"/>
        </p:nvSpPr>
        <p:spPr bwMode="auto">
          <a:xfrm>
            <a:off x="0" y="1268412"/>
            <a:ext cx="6264000" cy="2322000"/>
          </a:xfrm>
          <a:prstGeom prst="rect">
            <a:avLst/>
          </a:prstGeom>
          <a:solidFill>
            <a:srgbClr val="DDDDDD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7"/>
          </p:nvPr>
        </p:nvSpPr>
        <p:spPr>
          <a:xfrm>
            <a:off x="323575" y="1268412"/>
            <a:ext cx="5940425" cy="2321999"/>
          </a:xfrm>
          <a:prstGeom prst="rect">
            <a:avLst/>
          </a:prstGeom>
        </p:spPr>
        <p:txBody>
          <a:bodyPr lIns="216000" rIns="216000" anchor="ctr" anchorCtr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7541135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collage Variant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7" name="Picture 3" descr="uniPa 2c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488" y="333375"/>
            <a:ext cx="1908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323850" y="176164"/>
            <a:ext cx="6477000" cy="506461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2200" i="1"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5"/>
          </p:nvPr>
        </p:nvSpPr>
        <p:spPr>
          <a:xfrm>
            <a:off x="0" y="3625200"/>
            <a:ext cx="914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6120000" y="1268413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7"/>
          </p:nvPr>
        </p:nvSpPr>
        <p:spPr>
          <a:xfrm>
            <a:off x="-1" y="1268413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8"/>
          </p:nvPr>
        </p:nvSpPr>
        <p:spPr>
          <a:xfrm>
            <a:off x="3060000" y="1268412"/>
            <a:ext cx="3024000" cy="232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01737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628774"/>
            <a:ext cx="4244975" cy="468054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199" y="1628774"/>
            <a:ext cx="4244975" cy="468054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C30C-6AF1-4636-9966-DDC8D7729F2F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5304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4321175" cy="360065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50825" y="2132856"/>
            <a:ext cx="4321175" cy="4175869"/>
          </a:xfrm>
        </p:spPr>
        <p:txBody>
          <a:bodyPr>
            <a:normAutofit/>
          </a:bodyPr>
          <a:lstStyle>
            <a:lvl1pPr marL="182563" indent="-182563">
              <a:defRPr sz="2000"/>
            </a:lvl1pPr>
            <a:lvl2pPr marL="452438" indent="-269875">
              <a:defRPr sz="2000"/>
            </a:lvl2pPr>
            <a:lvl3pPr marL="720725" indent="-268288">
              <a:defRPr sz="2000"/>
            </a:lvl3pPr>
            <a:lvl4pPr marL="989013" indent="-268288">
              <a:defRPr sz="2000"/>
            </a:lvl4pPr>
            <a:lvl5pPr marL="1258888" indent="-269875"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72000" y="1628775"/>
            <a:ext cx="4321175" cy="360065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572000" y="2132856"/>
            <a:ext cx="4321175" cy="4175869"/>
          </a:xfrm>
        </p:spPr>
        <p:txBody>
          <a:bodyPr>
            <a:normAutofit/>
          </a:bodyPr>
          <a:lstStyle>
            <a:lvl1pPr marL="182563" indent="-182563">
              <a:defRPr sz="2000"/>
            </a:lvl1pPr>
            <a:lvl2pPr marL="452438" indent="-269875">
              <a:defRPr sz="2000"/>
            </a:lvl2pPr>
            <a:lvl3pPr marL="720725" indent="-268288">
              <a:defRPr sz="2000"/>
            </a:lvl3pPr>
            <a:lvl4pPr marL="989013" indent="-268288">
              <a:defRPr sz="2000"/>
            </a:lvl4pPr>
            <a:lvl5pPr marL="1258888" indent="-269875"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D3B1-4810-498D-9C87-A8E52E8B7749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University of Passau – Prof. Dr. </a:t>
            </a: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Carolin</a:t>
            </a: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Häussler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en-US" sz="850" dirty="0">
                <a:solidFill>
                  <a:prstClr val="black">
                    <a:tint val="75000"/>
                  </a:prstClr>
                </a:solidFill>
              </a:rPr>
              <a:t>Chair in </a:t>
            </a:r>
            <a:r>
              <a:rPr lang="en-US" sz="850" dirty="0" err="1">
                <a:solidFill>
                  <a:prstClr val="black">
                    <a:tint val="75000"/>
                  </a:prstClr>
                </a:solidFill>
              </a:rPr>
              <a:t>Organisation</a:t>
            </a:r>
            <a:r>
              <a:rPr lang="en-US" sz="850" dirty="0">
                <a:solidFill>
                  <a:prstClr val="black">
                    <a:tint val="75000"/>
                  </a:prstClr>
                </a:solidFill>
              </a:rPr>
              <a:t>, Technology Management and Entrepreneurship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6"/>
          </p:nvPr>
        </p:nvSpPr>
        <p:spPr>
          <a:xfrm>
            <a:off x="249650" y="6020916"/>
            <a:ext cx="4321175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15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8242-1890-4BC3-A72C-B10FB7C43D05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University of Passau – Prof. Dr. </a:t>
            </a: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Carolin</a:t>
            </a: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tint val="75000"/>
                  </a:prstClr>
                </a:solidFill>
              </a:rPr>
              <a:t>Häussler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en-US" sz="850" dirty="0">
                <a:solidFill>
                  <a:prstClr val="black">
                    <a:tint val="75000"/>
                  </a:prstClr>
                </a:solidFill>
              </a:rPr>
              <a:t>Chair in </a:t>
            </a:r>
            <a:r>
              <a:rPr lang="en-US" sz="850" dirty="0" err="1">
                <a:solidFill>
                  <a:prstClr val="black">
                    <a:tint val="75000"/>
                  </a:prstClr>
                </a:solidFill>
              </a:rPr>
              <a:t>Organisation</a:t>
            </a:r>
            <a:r>
              <a:rPr lang="en-US" sz="850" dirty="0">
                <a:solidFill>
                  <a:prstClr val="black">
                    <a:tint val="75000"/>
                  </a:prstClr>
                </a:solidFill>
              </a:rPr>
              <a:t>, Technology Management and Entrepreneurship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162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668E-164A-4F91-B13E-13EB0B480E56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5546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6" y="1618878"/>
            <a:ext cx="321468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49" y="1618878"/>
            <a:ext cx="5315775" cy="469044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826" y="2924944"/>
            <a:ext cx="3214688" cy="33843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84BA3-51F0-426D-B7BA-8CF3203A3882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52000" y="6020916"/>
            <a:ext cx="8640000" cy="360040"/>
          </a:xfrm>
        </p:spPr>
        <p:txBody>
          <a:bodyPr anchor="ctr">
            <a:normAutofit/>
          </a:bodyPr>
          <a:lstStyle>
            <a:lvl1pPr marL="0" indent="0" algn="r">
              <a:spcAft>
                <a:spcPts val="0"/>
              </a:spcAft>
              <a:buNone/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50825" y="944784"/>
            <a:ext cx="8640000" cy="540000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i="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3911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628775"/>
            <a:ext cx="5486400" cy="3098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ECCF-22F7-464E-A0F5-868DA42C37E4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C78C4-9906-45B2-AE77-FB687A2760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1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000" y="188914"/>
            <a:ext cx="8640000" cy="720000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000" y="1628775"/>
            <a:ext cx="8640000" cy="467994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50825" y="6453188"/>
            <a:ext cx="21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A317809-1987-4E75-970C-605ABF34621B}" type="datetime1">
              <a:rPr lang="de-DE" smtClean="0"/>
              <a:t>09.11.2021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732480" y="6453188"/>
            <a:ext cx="21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EC78C4-9906-45B2-AE77-FB687A27603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437388"/>
            <a:ext cx="914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2772000" y="6453188"/>
            <a:ext cx="36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University of Passau – Prof. Dr. Carolin Häussler </a:t>
            </a:r>
            <a:r>
              <a:rPr lang="en-US" sz="850" dirty="0"/>
              <a:t>Chair in </a:t>
            </a:r>
            <a:r>
              <a:rPr lang="en-US" sz="850" dirty="0" err="1"/>
              <a:t>Organisation</a:t>
            </a:r>
            <a:r>
              <a:rPr lang="en-US" sz="850" dirty="0"/>
              <a:t>, Technology Management and Entrepreneurship</a:t>
            </a:r>
            <a:endParaRPr lang="de-DE" sz="850" dirty="0"/>
          </a:p>
        </p:txBody>
      </p:sp>
    </p:spTree>
    <p:extLst>
      <p:ext uri="{BB962C8B-B14F-4D97-AF65-F5344CB8AC3E}">
        <p14:creationId xmlns:p14="http://schemas.microsoft.com/office/powerpoint/2010/main" val="42249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8288" indent="-268288" algn="l" defTabSz="914400" rtl="0" eaLnBrk="1" latinLnBrk="0" hangingPunct="1"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8163" indent="-269875" algn="l" defTabSz="914400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8288" algn="l" defTabSz="914400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6325" indent="-269875" algn="l" defTabSz="914400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4613" indent="-268288" algn="l" defTabSz="914400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255588" y="682625"/>
            <a:ext cx="6477000" cy="9525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 flipV="1">
            <a:off x="255588" y="6381750"/>
            <a:ext cx="849312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76000" y="6444000"/>
            <a:ext cx="626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Zentrum für Musterkunde 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325438" y="6444000"/>
            <a:ext cx="1080000" cy="360000"/>
          </a:xfrm>
          <a:prstGeom prst="rect">
            <a:avLst/>
          </a:prstGeom>
        </p:spPr>
        <p:txBody>
          <a:bodyPr vert="horz" lIns="9000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de-DE"/>
              <a:t>26. Juli 2015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208713" y="6444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8742581-81B1-425F-B25E-3CD197136A0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324000" y="176400"/>
            <a:ext cx="6476400" cy="507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7" y="176400"/>
            <a:ext cx="1810513" cy="5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9165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</p:sldLayoutIdLst>
  <p:hf hdr="0"/>
  <p:txStyles>
    <p:titleStyle>
      <a:lvl1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200" b="1" i="1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2pPr>
      <a:lvl3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3pPr>
      <a:lvl4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4pPr>
      <a:lvl5pPr algn="l" rtl="0" eaLnBrk="1" fontAlgn="base" hangingPunct="1">
        <a:lnSpc>
          <a:spcPts val="1200"/>
        </a:lnSpc>
        <a:spcBef>
          <a:spcPct val="0"/>
        </a:spcBef>
        <a:spcAft>
          <a:spcPct val="0"/>
        </a:spcAft>
        <a:defRPr sz="2800" b="1">
          <a:solidFill>
            <a:srgbClr val="7F7F7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888D8C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4D4D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wi.uni-passau.de/en/study/dte-zertifikatsprogramme/honours-degree/application-process/" TargetMode="External"/><Relationship Id="rId3" Type="http://schemas.openxmlformats.org/officeDocument/2006/relationships/tags" Target="../tags/tag3.xml"/><Relationship Id="rId7" Type="http://schemas.openxmlformats.org/officeDocument/2006/relationships/image" Target="../media/image4.emf"/><Relationship Id="rId12" Type="http://schemas.openxmlformats.org/officeDocument/2006/relationships/hyperlink" Target="https://www.wiwi.uni-passau.de/en/dte/ideation-days/" TargetMode="Externa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7.jpe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Folie" r:id="rId6" imgW="395" imgH="396" progId="TCLayout.ActiveDocument.1">
                  <p:embed/>
                </p:oleObj>
              </mc:Choice>
              <mc:Fallback>
                <p:oleObj name="think-cell Folie" r:id="rId6" imgW="395" imgH="396" progId="TCLayout.ActiveDocument.1">
                  <p:embed/>
                  <p:pic>
                    <p:nvPicPr>
                      <p:cNvPr id="3" name="Objek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19050" cap="flat" cmpd="sng" algn="ctr">
            <a:solidFill>
              <a:srgbClr val="FF7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  <a:sym typeface="Arial" panose="020B0604020202020204" pitchFamily="34" charset="0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79512" y="159676"/>
            <a:ext cx="7128792" cy="506461"/>
          </a:xfrm>
        </p:spPr>
        <p:txBody>
          <a:bodyPr>
            <a:normAutofit fontScale="90000"/>
          </a:bodyPr>
          <a:lstStyle/>
          <a:p>
            <a:r>
              <a:rPr lang="en-US" dirty="0"/>
              <a:t>Digital Technology &amp; Entrepreneurship (DTE) Certificates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222210" y="761297"/>
            <a:ext cx="740379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1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You have an entrepreneurial mindset? However, you lack a good idea?</a:t>
            </a:r>
          </a:p>
        </p:txBody>
      </p:sp>
      <p:sp>
        <p:nvSpPr>
          <p:cNvPr id="29" name="Pfeil nach rechts 28">
            <a:hlinkClick r:id="rId8"/>
          </p:cNvPr>
          <p:cNvSpPr/>
          <p:nvPr/>
        </p:nvSpPr>
        <p:spPr bwMode="auto">
          <a:xfrm>
            <a:off x="224389" y="5695645"/>
            <a:ext cx="330117" cy="291246"/>
          </a:xfrm>
          <a:prstGeom prst="rightArrow">
            <a:avLst/>
          </a:prstGeom>
          <a:solidFill>
            <a:schemeClr val="bg2"/>
          </a:solidFill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228291" y="2027289"/>
            <a:ext cx="5279813" cy="520143"/>
            <a:chOff x="2779713" y="2918968"/>
            <a:chExt cx="1843087" cy="1106467"/>
          </a:xfrm>
          <a:solidFill>
            <a:srgbClr val="F29400"/>
          </a:solidFill>
        </p:grpSpPr>
        <p:sp>
          <p:nvSpPr>
            <p:cNvPr id="25" name="Rectangle 10"/>
            <p:cNvSpPr>
              <a:spLocks noChangeArrowheads="1"/>
            </p:cNvSpPr>
            <p:nvPr/>
          </p:nvSpPr>
          <p:spPr bwMode="auto">
            <a:xfrm>
              <a:off x="2779713" y="2918968"/>
              <a:ext cx="1843087" cy="1106467"/>
            </a:xfrm>
            <a:prstGeom prst="rect">
              <a:avLst/>
            </a:prstGeom>
            <a:grpFill/>
            <a:ln w="19050">
              <a:solidFill>
                <a:srgbClr val="F29400"/>
              </a:solidFill>
              <a:miter lim="800000"/>
              <a:headEnd/>
              <a:tailEnd/>
            </a:ln>
          </p:spPr>
          <p:txBody>
            <a:bodyPr lIns="78031" tIns="39017" rIns="78031" bIns="39017"/>
            <a:lstStyle>
              <a:lvl1pPr>
                <a:lnSpc>
                  <a:spcPts val="1800"/>
                </a:lnSpc>
                <a:spcBef>
                  <a:spcPts val="400"/>
                </a:spcBef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buChar char="•"/>
                <a:defRPr kumimoji="1" sz="15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buChar char="–"/>
                <a:defRPr kumimoji="1" sz="15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ts val="1800"/>
                </a:lnSpc>
                <a:spcBef>
                  <a:spcPts val="400"/>
                </a:spcBef>
                <a:buChar char="-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lnSpc>
                  <a:spcPts val="1738"/>
                </a:lnSpc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782178" rtl="0" eaLnBrk="0" fontAlgn="base" latinLnBrk="0" hangingPunct="0">
                <a:lnSpc>
                  <a:spcPts val="154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de-DE" altLang="de-DE" sz="15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Rectangle 13"/>
            <p:cNvSpPr>
              <a:spLocks noChangeArrowheads="1"/>
            </p:cNvSpPr>
            <p:nvPr/>
          </p:nvSpPr>
          <p:spPr bwMode="auto">
            <a:xfrm>
              <a:off x="2851965" y="2951283"/>
              <a:ext cx="1750287" cy="104754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>
              <a:lvl1pPr defTabSz="358775">
                <a:lnSpc>
                  <a:spcPts val="1800"/>
                </a:lnSpc>
                <a:spcBef>
                  <a:spcPts val="400"/>
                </a:spcBef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defTabSz="358775">
                <a:buChar char="•"/>
                <a:defRPr kumimoji="1" sz="15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defTabSz="358775">
                <a:buChar char="–"/>
                <a:defRPr kumimoji="1" sz="15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defTabSz="358775">
                <a:lnSpc>
                  <a:spcPts val="1800"/>
                </a:lnSpc>
                <a:spcBef>
                  <a:spcPts val="400"/>
                </a:spcBef>
                <a:buChar char="-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algn="ctr" defTabSz="358775">
                <a:lnSpc>
                  <a:spcPts val="1738"/>
                </a:lnSpc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algn="ctr" defTabSz="358775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algn="ctr" defTabSz="358775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algn="ctr" defTabSz="358775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algn="ctr" defTabSz="358775" eaLnBrk="0" fontAlgn="base" hangingPunct="0">
                <a:lnSpc>
                  <a:spcPts val="1738"/>
                </a:lnSpc>
                <a:spcBef>
                  <a:spcPct val="0"/>
                </a:spcBef>
                <a:spcAft>
                  <a:spcPct val="0"/>
                </a:spcAft>
                <a:defRPr kumimoji="1" sz="15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306896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de-DE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Ideation Days – Generate and Develop your Startup-Idea!</a:t>
              </a:r>
            </a:p>
          </p:txBody>
        </p:sp>
      </p:grpSp>
      <p:sp>
        <p:nvSpPr>
          <p:cNvPr id="36" name="Textplatzhalter 7"/>
          <p:cNvSpPr txBox="1">
            <a:spLocks/>
          </p:cNvSpPr>
          <p:nvPr/>
        </p:nvSpPr>
        <p:spPr>
          <a:xfrm>
            <a:off x="222211" y="2555136"/>
            <a:ext cx="5285894" cy="2678361"/>
          </a:xfrm>
          <a:prstGeom prst="rect">
            <a:avLst/>
          </a:prstGeom>
        </p:spPr>
        <p:txBody>
          <a:bodyPr lIns="216000" anchor="ctr" anchorCtr="0">
            <a:noAutofit/>
          </a:bodyPr>
          <a:lstStyle>
            <a:lvl1pPr marL="342900" indent="-342900" algn="l" rtl="0" eaLnBrk="1" fontAlgn="base" hangingPunct="1">
              <a:spcBef>
                <a:spcPts val="600"/>
              </a:spcBef>
              <a:spcAft>
                <a:spcPts val="600"/>
              </a:spcAft>
              <a:buChar char="•"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4D4D4D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Pct val="110000"/>
              <a:buFontTx/>
              <a:buNone/>
              <a:tabLst>
                <a:tab pos="358775" algn="l"/>
              </a:tabLs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Spend </a:t>
            </a:r>
            <a:r>
              <a:rPr lang="en-US" sz="1600" kern="0" dirty="0">
                <a:latin typeface="Arial"/>
              </a:rPr>
              <a:t>five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hands-on workshop sessions together with Max Wittrock, co-founder of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mymuesli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, to tap into your creativity and develop innovative business ideas.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294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When?	</a:t>
            </a:r>
            <a:r>
              <a:rPr lang="en-US" sz="1600" kern="0" dirty="0">
                <a:latin typeface="Arial"/>
              </a:rPr>
              <a:t>Dec 02</a:t>
            </a:r>
            <a:r>
              <a:rPr lang="en-US" sz="1600" kern="0" baseline="30000" dirty="0">
                <a:latin typeface="Arial"/>
              </a:rPr>
              <a:t>nd</a:t>
            </a:r>
            <a:r>
              <a:rPr lang="en-US" sz="1600" kern="0" dirty="0">
                <a:latin typeface="Arial"/>
              </a:rPr>
              <a:t> until Dec 13</a:t>
            </a:r>
            <a:r>
              <a:rPr lang="en-US" sz="1600" kern="0" baseline="30000" dirty="0">
                <a:latin typeface="Arial"/>
              </a:rPr>
              <a:t>th</a:t>
            </a:r>
            <a:r>
              <a:rPr lang="en-US" sz="1600" kern="0" dirty="0">
                <a:latin typeface="Arial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294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Where?	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Parts virtual &amp; at the University of Passau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294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Why?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Meet further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e’ship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enthusiasts, develop	promising business ideas, earn 2 credits for	the ‘Entrepreneurial Pathfinder’ certificate,	and prepare for the ‘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Honours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Degree’</a:t>
            </a: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72" y="6416120"/>
            <a:ext cx="1794140" cy="376378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803" y="2016346"/>
            <a:ext cx="2981206" cy="198691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8" t="11311" r="9125" b="11301"/>
          <a:stretch/>
        </p:blipFill>
        <p:spPr>
          <a:xfrm>
            <a:off x="5751803" y="4024394"/>
            <a:ext cx="2996661" cy="2212918"/>
          </a:xfrm>
          <a:prstGeom prst="rect">
            <a:avLst/>
          </a:prstGeom>
        </p:spPr>
      </p:pic>
      <p:sp>
        <p:nvSpPr>
          <p:cNvPr id="14" name="Textplatzhalter 7"/>
          <p:cNvSpPr txBox="1">
            <a:spLocks/>
          </p:cNvSpPr>
          <p:nvPr/>
        </p:nvSpPr>
        <p:spPr>
          <a:xfrm>
            <a:off x="539552" y="5301208"/>
            <a:ext cx="4968552" cy="1080120"/>
          </a:xfrm>
          <a:prstGeom prst="rect">
            <a:avLst/>
          </a:prstGeom>
        </p:spPr>
        <p:txBody>
          <a:bodyPr lIns="216000" anchor="ctr" anchorCtr="0">
            <a:noAutofit/>
          </a:bodyPr>
          <a:lstStyle>
            <a:lvl1pPr marL="342900" indent="-342900" algn="l" rtl="0" eaLnBrk="1" fontAlgn="base" hangingPunct="1">
              <a:spcBef>
                <a:spcPts val="600"/>
              </a:spcBef>
              <a:spcAft>
                <a:spcPts val="600"/>
              </a:spcAft>
              <a:buChar char="•"/>
              <a:defRPr sz="20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4D4D4D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4D4D4D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Are you interested? </a:t>
            </a:r>
            <a:r>
              <a:rPr lang="en-US" sz="1800" b="1" dirty="0">
                <a:solidFill>
                  <a:srgbClr val="4D4D4D"/>
                </a:solidFill>
                <a:latin typeface="Arial"/>
              </a:rPr>
              <a:t>Then apply from</a:t>
            </a:r>
            <a:br>
              <a:rPr lang="en-US" sz="1800" b="1" dirty="0">
                <a:solidFill>
                  <a:srgbClr val="4D4D4D"/>
                </a:solidFill>
                <a:latin typeface="Arial"/>
              </a:rPr>
            </a:br>
            <a:r>
              <a:rPr lang="en-US" sz="1800" b="1" dirty="0">
                <a:solidFill>
                  <a:srgbClr val="4D4D4D"/>
                </a:solidFill>
                <a:latin typeface="Arial"/>
              </a:rPr>
              <a:t>08</a:t>
            </a:r>
            <a:r>
              <a:rPr lang="en-US" sz="1800" b="1" baseline="30000" dirty="0">
                <a:solidFill>
                  <a:srgbClr val="4D4D4D"/>
                </a:solidFill>
                <a:latin typeface="Arial"/>
              </a:rPr>
              <a:t>th</a:t>
            </a:r>
            <a:r>
              <a:rPr lang="en-US" sz="1800" b="1" dirty="0">
                <a:solidFill>
                  <a:srgbClr val="4D4D4D"/>
                </a:solidFill>
                <a:latin typeface="Arial"/>
              </a:rPr>
              <a:t> Nov to 28</a:t>
            </a:r>
            <a:r>
              <a:rPr lang="en-US" sz="1800" b="1" baseline="30000" dirty="0">
                <a:solidFill>
                  <a:srgbClr val="4D4D4D"/>
                </a:solidFill>
                <a:latin typeface="Arial"/>
              </a:rPr>
              <a:t>th</a:t>
            </a:r>
            <a:r>
              <a:rPr lang="en-US" sz="1800" b="1" dirty="0">
                <a:solidFill>
                  <a:srgbClr val="4D4D4D"/>
                </a:solidFill>
                <a:latin typeface="Arial"/>
              </a:rPr>
              <a:t> Nov 2021 on our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website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12"/>
              </a:rPr>
              <a:t>https://www.wiwi.uni-passau.de/en/dte/ideation-days/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254955C-B15F-41C3-84BF-D290481857CA}"/>
              </a:ext>
            </a:extLst>
          </p:cNvPr>
          <p:cNvSpPr txBox="1"/>
          <p:nvPr/>
        </p:nvSpPr>
        <p:spPr>
          <a:xfrm rot="1474483">
            <a:off x="6906408" y="1501636"/>
            <a:ext cx="2143882" cy="540000"/>
          </a:xfrm>
          <a:prstGeom prst="rect">
            <a:avLst/>
          </a:prstGeom>
          <a:solidFill>
            <a:srgbClr val="C0C0C0"/>
          </a:solidFill>
          <a:ln w="57150"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/>
                <a:cs typeface="Arial" charset="0"/>
              </a:rPr>
              <a:t>Save </a:t>
            </a:r>
            <a:r>
              <a:rPr kumimoji="0" lang="de-DE" sz="19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/>
                <a:cs typeface="Arial" charset="0"/>
              </a:rPr>
              <a:t>the</a:t>
            </a:r>
            <a:r>
              <a:rPr kumimoji="0" lang="de-DE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/>
                <a:cs typeface="Arial" charset="0"/>
              </a:rPr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2383681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6cd991bf-f022-4378-96e7-2c338aeb3f5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3JSnA5nQyqbRlWL6WxzYg"/>
</p:tagLst>
</file>

<file path=ppt/theme/theme1.xml><?xml version="1.0" encoding="utf-8"?>
<a:theme xmlns:a="http://schemas.openxmlformats.org/drawingml/2006/main" name="2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-09-28 Master neu.potx" id="{21018B01-6ACD-4916-A2F2-7D10DFF0B894}" vid="{8ACA8A9D-D42D-470E-9C49-27FC32C51B87}"/>
    </a:ext>
  </a:extLst>
</a:theme>
</file>

<file path=ppt/theme/theme2.xml><?xml version="1.0" encoding="utf-8"?>
<a:theme xmlns:a="http://schemas.openxmlformats.org/drawingml/2006/main" name="Vorlage Uni allgemein">
  <a:themeElements>
    <a:clrScheme name="Unifarben">
      <a:dk1>
        <a:srgbClr val="7F7F7F"/>
      </a:dk1>
      <a:lt1>
        <a:srgbClr val="FFFFFF"/>
      </a:lt1>
      <a:dk2>
        <a:srgbClr val="4D4D4D"/>
      </a:dk2>
      <a:lt2>
        <a:srgbClr val="E5E5E5"/>
      </a:lt2>
      <a:accent1>
        <a:srgbClr val="F29400"/>
      </a:accent1>
      <a:accent2>
        <a:srgbClr val="E53138"/>
      </a:accent2>
      <a:accent3>
        <a:srgbClr val="BC2A33"/>
      </a:accent3>
      <a:accent4>
        <a:srgbClr val="006039"/>
      </a:accent4>
      <a:accent5>
        <a:srgbClr val="005AA1"/>
      </a:accent5>
      <a:accent6>
        <a:srgbClr val="999F9E"/>
      </a:accent6>
      <a:hlink>
        <a:srgbClr val="F29400"/>
      </a:hlink>
      <a:folHlink>
        <a:srgbClr val="999F9E"/>
      </a:folHlink>
    </a:clrScheme>
    <a:fontScheme name="LehrstuhlInformationsmanagemen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Informationsmanageme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Informationsmanagemen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8">
        <a:dk1>
          <a:srgbClr val="4D4D4D"/>
        </a:dk1>
        <a:lt1>
          <a:srgbClr val="FFFFFF"/>
        </a:lt1>
        <a:dk2>
          <a:srgbClr val="000064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9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10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FF7F00"/>
        </a:accent1>
        <a:accent2>
          <a:srgbClr val="FF7F00"/>
        </a:accent2>
        <a:accent3>
          <a:srgbClr val="FFFFFF"/>
        </a:accent3>
        <a:accent4>
          <a:srgbClr val="404040"/>
        </a:accent4>
        <a:accent5>
          <a:srgbClr val="FFC0AA"/>
        </a:accent5>
        <a:accent6>
          <a:srgbClr val="E77200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2017-09-28 Master neu</Template>
  <TotalTime>0</TotalTime>
  <Words>136</Words>
  <Application>Microsoft Office PowerPoint</Application>
  <PresentationFormat>Bildschirmpräsentation (4:3)</PresentationFormat>
  <Paragraphs>10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Times New Roman</vt:lpstr>
      <vt:lpstr>Wingdings</vt:lpstr>
      <vt:lpstr>2_Larissa</vt:lpstr>
      <vt:lpstr>Vorlage Uni allgemein</vt:lpstr>
      <vt:lpstr>think-cell Folie</vt:lpstr>
      <vt:lpstr>Digital Technology &amp; Entrepreneurship (DTE) Certificates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Hans, Fabian</dc:creator>
  <cp:lastModifiedBy>Weinberger, Ilonka</cp:lastModifiedBy>
  <cp:revision>72</cp:revision>
  <cp:lastPrinted>2017-08-09T14:41:54Z</cp:lastPrinted>
  <dcterms:created xsi:type="dcterms:W3CDTF">2021-09-17T09:03:24Z</dcterms:created>
  <dcterms:modified xsi:type="dcterms:W3CDTF">2021-11-09T07:06:49Z</dcterms:modified>
</cp:coreProperties>
</file>