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72" r:id="rId1"/>
    <p:sldMasterId id="2147483685" r:id="rId2"/>
  </p:sldMasterIdLst>
  <p:notesMasterIdLst>
    <p:notesMasterId r:id="rId4"/>
  </p:notesMasterIdLst>
  <p:handoutMasterIdLst>
    <p:handoutMasterId r:id="rId5"/>
  </p:handoutMasterIdLst>
  <p:sldIdLst>
    <p:sldId id="362" r:id="rId3"/>
  </p:sldIdLst>
  <p:sldSz cx="9144000" cy="6858000" type="screen4x3"/>
  <p:notesSz cx="9874250" cy="6797675"/>
  <p:custDataLst>
    <p:tags r:id="rId6"/>
  </p:custDataLst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63">
          <p15:clr>
            <a:srgbClr val="A4A3A4"/>
          </p15:clr>
        </p15:guide>
        <p15:guide id="2" orient="horz" pos="119">
          <p15:clr>
            <a:srgbClr val="A4A3A4"/>
          </p15:clr>
        </p15:guide>
        <p15:guide id="3" orient="horz" pos="3793">
          <p15:clr>
            <a:srgbClr val="A4A3A4"/>
          </p15:clr>
        </p15:guide>
        <p15:guide id="4" orient="horz" pos="1026">
          <p15:clr>
            <a:srgbClr val="A4A3A4"/>
          </p15:clr>
        </p15:guide>
        <p15:guide id="5" orient="horz" pos="1253">
          <p15:clr>
            <a:srgbClr val="A4A3A4"/>
          </p15:clr>
        </p15:guide>
        <p15:guide id="6" orient="horz" pos="2387">
          <p15:clr>
            <a:srgbClr val="A4A3A4"/>
          </p15:clr>
        </p15:guide>
        <p15:guide id="7" orient="horz" pos="3294">
          <p15:clr>
            <a:srgbClr val="A4A3A4"/>
          </p15:clr>
        </p15:guide>
        <p15:guide id="8" orient="horz" pos="4020">
          <p15:clr>
            <a:srgbClr val="A4A3A4"/>
          </p15:clr>
        </p15:guide>
        <p15:guide id="9" orient="horz" pos="1570">
          <p15:clr>
            <a:srgbClr val="A4A3A4"/>
          </p15:clr>
        </p15:guide>
        <p15:guide id="10" orient="horz" pos="3067">
          <p15:clr>
            <a:srgbClr val="A4A3A4"/>
          </p15:clr>
        </p15:guide>
        <p15:guide id="11" pos="5602">
          <p15:clr>
            <a:srgbClr val="A4A3A4"/>
          </p15:clr>
        </p15:guide>
        <p15:guide id="12" pos="158">
          <p15:clr>
            <a:srgbClr val="A4A3A4"/>
          </p15:clr>
        </p15:guide>
        <p15:guide id="13" pos="2880">
          <p15:clr>
            <a:srgbClr val="A4A3A4"/>
          </p15:clr>
        </p15:guide>
        <p15:guide id="14" pos="4740">
          <p15:clr>
            <a:srgbClr val="A4A3A4"/>
          </p15:clr>
        </p15:guide>
        <p15:guide id="15" pos="975">
          <p15:clr>
            <a:srgbClr val="A4A3A4"/>
          </p15:clr>
        </p15:guide>
        <p15:guide id="16" orient="horz" pos="2659">
          <p15:clr>
            <a:srgbClr val="A4A3A4"/>
          </p15:clr>
        </p15:guide>
        <p15:guide id="17" orient="horz" pos="2205">
          <p15:clr>
            <a:srgbClr val="A4A3A4"/>
          </p15:clr>
        </p15:guide>
        <p15:guide id="18" pos="20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65" autoAdjust="0"/>
    <p:restoredTop sz="83596" autoAdjust="0"/>
  </p:normalViewPr>
  <p:slideViewPr>
    <p:cSldViewPr>
      <p:cViewPr varScale="1">
        <p:scale>
          <a:sx n="56" d="100"/>
          <a:sy n="56" d="100"/>
        </p:scale>
        <p:origin x="1560" y="60"/>
      </p:cViewPr>
      <p:guideLst>
        <p:guide orient="horz" pos="663"/>
        <p:guide orient="horz" pos="119"/>
        <p:guide orient="horz" pos="3793"/>
        <p:guide orient="horz" pos="1026"/>
        <p:guide orient="horz" pos="1253"/>
        <p:guide orient="horz" pos="2387"/>
        <p:guide orient="horz" pos="3294"/>
        <p:guide orient="horz" pos="4020"/>
        <p:guide orient="horz" pos="1570"/>
        <p:guide orient="horz" pos="3067"/>
        <p:guide pos="5602"/>
        <p:guide pos="158"/>
        <p:guide pos="2880"/>
        <p:guide pos="4740"/>
        <p:guide pos="975"/>
        <p:guide orient="horz" pos="2659"/>
        <p:guide orient="horz" pos="2205"/>
        <p:guide pos="204"/>
      </p:guideLst>
    </p:cSldViewPr>
  </p:slideViewPr>
  <p:outlineViewPr>
    <p:cViewPr>
      <p:scale>
        <a:sx n="33" d="100"/>
        <a:sy n="33" d="100"/>
      </p:scale>
      <p:origin x="0" y="3697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ags" Target="tags/tag1.xml"/><Relationship Id="rId5" Type="http://schemas.openxmlformats.org/officeDocument/2006/relationships/handoutMaster" Target="handoutMasters/handoutMaster1.xml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79918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5592028" y="0"/>
            <a:ext cx="4279918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C2535B-29FC-41CC-8D58-A3F3B17516E2}" type="datetimeFigureOut">
              <a:rPr lang="en-US" smtClean="0"/>
              <a:t>11/9/2021</a:t>
            </a:fld>
            <a:endParaRPr lang="en-US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6456699"/>
            <a:ext cx="4279918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5592028" y="6456699"/>
            <a:ext cx="4279918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9FB370-C9BF-42F1-B3D0-7B7CCFB9F8D3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98686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4278841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5593125" y="0"/>
            <a:ext cx="4278841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B65BB7-6562-44A2-9A7E-DF98E5122E6F}" type="datetimeFigureOut">
              <a:rPr lang="en-US" smtClean="0"/>
              <a:t>11/9/2021</a:t>
            </a:fld>
            <a:endParaRPr lang="en-US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3238500" y="509588"/>
            <a:ext cx="3397250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987426" y="3228896"/>
            <a:ext cx="7899400" cy="305895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2" y="6456612"/>
            <a:ext cx="4278841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5593125" y="6456612"/>
            <a:ext cx="4278841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2914C2-6998-4B04-A155-92BBE2A1633C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6843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48284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4380608-6676-4749-BFD4-FD75973E965B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Arial" charset="0"/>
              </a:rPr>
              <a:pPr marL="0" marR="0" lvl="0" indent="0" algn="r" defTabSz="948284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42841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250825" y="2139534"/>
            <a:ext cx="8642350" cy="857418"/>
          </a:xfrm>
        </p:spPr>
        <p:txBody>
          <a:bodyPr anchor="ctr">
            <a:normAutofit/>
          </a:bodyPr>
          <a:lstStyle>
            <a:lvl1pPr>
              <a:defRPr sz="2800" b="1"/>
            </a:lvl1pPr>
          </a:lstStyle>
          <a:p>
            <a:r>
              <a:rPr lang="de-DE"/>
              <a:t>Mastertitelformat bearbeiten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611560" y="3429000"/>
            <a:ext cx="6872808" cy="936625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Master-Untertitelformat bearbeiten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0196A97-7F34-49C0-8A7B-0DC5893654A6}" type="datetime1">
              <a:rPr lang="de-DE" smtClean="0"/>
              <a:t>09.11.2021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2772000" y="6453188"/>
            <a:ext cx="3600000" cy="360000"/>
          </a:xfrm>
          <a:prstGeom prst="rect">
            <a:avLst/>
          </a:prstGeom>
        </p:spPr>
        <p:txBody>
          <a:bodyPr/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n-US" sz="1200" kern="1200" smtClean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r>
              <a:rPr lang="en-US" dirty="0"/>
              <a:t>University of Passau – Prof. Dr. </a:t>
            </a:r>
            <a:r>
              <a:rPr lang="en-US" dirty="0" err="1"/>
              <a:t>Carolin</a:t>
            </a:r>
            <a:r>
              <a:rPr lang="en-US" dirty="0"/>
              <a:t> </a:t>
            </a:r>
            <a:r>
              <a:rPr lang="en-US" dirty="0" err="1"/>
              <a:t>Häussler</a:t>
            </a:r>
            <a:endParaRPr lang="en-US" dirty="0"/>
          </a:p>
          <a:p>
            <a:r>
              <a:rPr lang="en-US" sz="850" dirty="0"/>
              <a:t>Chair in </a:t>
            </a:r>
            <a:r>
              <a:rPr lang="en-US" sz="850" dirty="0" err="1"/>
              <a:t>Organisation</a:t>
            </a:r>
            <a:r>
              <a:rPr lang="en-US" sz="850" dirty="0"/>
              <a:t>, Technology Management and Entrepreneurship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C78C4-9906-45B2-AE77-FB687A276036}" type="slidenum">
              <a:rPr lang="de-DE" smtClean="0"/>
              <a:t>‹Nr.›</a:t>
            </a:fld>
            <a:endParaRPr lang="de-DE"/>
          </a:p>
        </p:txBody>
      </p:sp>
      <p:cxnSp>
        <p:nvCxnSpPr>
          <p:cNvPr id="8" name="Gerade Verbindung 7"/>
          <p:cNvCxnSpPr/>
          <p:nvPr userDrawn="1"/>
        </p:nvCxnSpPr>
        <p:spPr>
          <a:xfrm>
            <a:off x="0" y="2996952"/>
            <a:ext cx="91440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Gerade Verbindung 8"/>
          <p:cNvCxnSpPr/>
          <p:nvPr userDrawn="1"/>
        </p:nvCxnSpPr>
        <p:spPr>
          <a:xfrm>
            <a:off x="0" y="2139534"/>
            <a:ext cx="91440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146101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7A102-F8C7-4FB4-A7C9-8F799E0A2A5F}" type="datetime1">
              <a:rPr lang="de-DE" smtClean="0"/>
              <a:t>09.11.2021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2772000" y="6453188"/>
            <a:ext cx="3600000" cy="36000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University of Passau – Prof. Dr. Carolin Häussler </a:t>
            </a:r>
            <a:r>
              <a:rPr lang="en-US" sz="850" dirty="0"/>
              <a:t>Chair in </a:t>
            </a:r>
            <a:r>
              <a:rPr lang="en-US" sz="850" dirty="0" err="1"/>
              <a:t>Organisation</a:t>
            </a:r>
            <a:r>
              <a:rPr lang="en-US" sz="850" dirty="0"/>
              <a:t>, Technology Management and Entrepreneurship</a:t>
            </a:r>
            <a:endParaRPr lang="de-DE" sz="850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C78C4-9906-45B2-AE77-FB687A276036}" type="slidenum">
              <a:rPr lang="de-DE" smtClean="0"/>
              <a:t>‹Nr.›</a:t>
            </a:fld>
            <a:endParaRPr lang="de-DE"/>
          </a:p>
        </p:txBody>
      </p:sp>
      <p:sp>
        <p:nvSpPr>
          <p:cNvPr id="8" name="Textplatzhalter 13"/>
          <p:cNvSpPr>
            <a:spLocks noGrp="1"/>
          </p:cNvSpPr>
          <p:nvPr>
            <p:ph type="body" sz="quarter" idx="15"/>
          </p:nvPr>
        </p:nvSpPr>
        <p:spPr>
          <a:xfrm rot="5400000">
            <a:off x="-1909130" y="3788730"/>
            <a:ext cx="4679949" cy="360040"/>
          </a:xfrm>
        </p:spPr>
        <p:txBody>
          <a:bodyPr anchor="ctr">
            <a:normAutofit/>
          </a:bodyPr>
          <a:lstStyle>
            <a:lvl1pPr marL="0" indent="0" algn="r">
              <a:spcAft>
                <a:spcPts val="0"/>
              </a:spcAft>
              <a:buNone/>
              <a:defRPr sz="1500"/>
            </a:lvl1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10" name="Textplatzhalter 7"/>
          <p:cNvSpPr>
            <a:spLocks noGrp="1"/>
          </p:cNvSpPr>
          <p:nvPr>
            <p:ph type="body" sz="quarter" idx="13"/>
          </p:nvPr>
        </p:nvSpPr>
        <p:spPr>
          <a:xfrm>
            <a:off x="250825" y="944784"/>
            <a:ext cx="8640000" cy="540000"/>
          </a:xfrm>
        </p:spPr>
        <p:txBody>
          <a:bodyPr/>
          <a:lstStyle>
            <a:lvl1pPr marL="0" indent="0">
              <a:spcAft>
                <a:spcPts val="0"/>
              </a:spcAft>
              <a:buNone/>
              <a:defRPr i="0"/>
            </a:lvl1pPr>
          </a:lstStyle>
          <a:p>
            <a:pPr lvl="0"/>
            <a:r>
              <a:rPr lang="de-DE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38006484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399" y="1628775"/>
            <a:ext cx="2261425" cy="4679950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de-DE" dirty="0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250824" y="1628775"/>
            <a:ext cx="6226176" cy="4679950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54CD1-1E11-48E8-B679-26C64F329000}" type="datetime1">
              <a:rPr lang="de-DE" smtClean="0"/>
              <a:t>09.11.2021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2772000" y="6453188"/>
            <a:ext cx="3600000" cy="36000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University of Passau – Prof. Dr. Carolin Häussler </a:t>
            </a:r>
            <a:r>
              <a:rPr lang="en-US" sz="850" dirty="0"/>
              <a:t>Chair in </a:t>
            </a:r>
            <a:r>
              <a:rPr lang="en-US" sz="850" dirty="0" err="1"/>
              <a:t>Organisation</a:t>
            </a:r>
            <a:r>
              <a:rPr lang="en-US" sz="850" dirty="0"/>
              <a:t>, Technology Management and Entrepreneurship</a:t>
            </a:r>
            <a:endParaRPr lang="de-DE" sz="850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C78C4-9906-45B2-AE77-FB687A276036}" type="slidenum">
              <a:rPr lang="de-DE" smtClean="0"/>
              <a:t>‹Nr.›</a:t>
            </a:fld>
            <a:endParaRPr lang="de-DE"/>
          </a:p>
        </p:txBody>
      </p:sp>
      <p:sp>
        <p:nvSpPr>
          <p:cNvPr id="7" name="Textplatzhalter 13"/>
          <p:cNvSpPr>
            <a:spLocks noGrp="1"/>
          </p:cNvSpPr>
          <p:nvPr>
            <p:ph type="body" sz="quarter" idx="15"/>
          </p:nvPr>
        </p:nvSpPr>
        <p:spPr>
          <a:xfrm rot="5400000">
            <a:off x="-1909130" y="3788730"/>
            <a:ext cx="4679949" cy="360040"/>
          </a:xfrm>
        </p:spPr>
        <p:txBody>
          <a:bodyPr anchor="ctr">
            <a:normAutofit/>
          </a:bodyPr>
          <a:lstStyle>
            <a:lvl1pPr marL="0" indent="0" algn="r">
              <a:spcAft>
                <a:spcPts val="0"/>
              </a:spcAft>
              <a:buNone/>
              <a:defRPr sz="1500"/>
            </a:lvl1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9" name="Textplatzhalter 7"/>
          <p:cNvSpPr>
            <a:spLocks noGrp="1"/>
          </p:cNvSpPr>
          <p:nvPr>
            <p:ph type="body" sz="quarter" idx="13"/>
          </p:nvPr>
        </p:nvSpPr>
        <p:spPr>
          <a:xfrm>
            <a:off x="250825" y="944784"/>
            <a:ext cx="8640000" cy="540000"/>
          </a:xfrm>
        </p:spPr>
        <p:txBody>
          <a:bodyPr/>
          <a:lstStyle>
            <a:lvl1pPr marL="0" indent="0">
              <a:spcAft>
                <a:spcPts val="0"/>
              </a:spcAft>
              <a:buNone/>
              <a:defRPr i="0"/>
            </a:lvl1pPr>
          </a:lstStyle>
          <a:p>
            <a:pPr lvl="0"/>
            <a:r>
              <a:rPr lang="de-DE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2299742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ildplatzhalter 2"/>
          <p:cNvSpPr>
            <a:spLocks noGrp="1"/>
          </p:cNvSpPr>
          <p:nvPr>
            <p:ph type="pic" sz="quarter" idx="10"/>
          </p:nvPr>
        </p:nvSpPr>
        <p:spPr>
          <a:xfrm>
            <a:off x="0" y="2349500"/>
            <a:ext cx="9144000" cy="32400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e-DE"/>
              <a:t>Bild durch Klicken auf Symbol hinzufügen</a:t>
            </a:r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1"/>
          </p:nvPr>
        </p:nvSpPr>
        <p:spPr>
          <a:xfrm>
            <a:off x="900113" y="1773238"/>
            <a:ext cx="7848600" cy="576262"/>
          </a:xfrm>
          <a:prstGeom prst="rect">
            <a:avLst/>
          </a:prstGeom>
        </p:spPr>
        <p:txBody>
          <a:bodyPr lIns="0" rIns="0" bIns="108000" anchor="b" anchorCtr="0"/>
          <a:lstStyle>
            <a:lvl1pPr marL="0" indent="0">
              <a:buNone/>
              <a:defRPr sz="2800" b="1">
                <a:solidFill>
                  <a:schemeClr val="bg2"/>
                </a:solidFill>
              </a:defRPr>
            </a:lvl1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2"/>
          </p:nvPr>
        </p:nvSpPr>
        <p:spPr>
          <a:xfrm>
            <a:off x="3707904" y="5589589"/>
            <a:ext cx="5040809" cy="863600"/>
          </a:xfrm>
          <a:prstGeom prst="rect">
            <a:avLst/>
          </a:prstGeom>
        </p:spPr>
        <p:txBody>
          <a:bodyPr tIns="252000"/>
          <a:lstStyle>
            <a:lvl1pPr marL="0" indent="0" algn="r">
              <a:buNone/>
              <a:defRPr sz="2000"/>
            </a:lvl1pPr>
          </a:lstStyle>
          <a:p>
            <a:pPr lvl="0"/>
            <a:r>
              <a:rPr lang="de-DE"/>
              <a:t>Textmasterformat bearbeiten</a:t>
            </a:r>
          </a:p>
        </p:txBody>
      </p:sp>
      <p:pic>
        <p:nvPicPr>
          <p:cNvPr id="6" name="Grafik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7389" y="176400"/>
            <a:ext cx="2147412" cy="660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76896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Grunddesign 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 2"/>
          <p:cNvSpPr>
            <a:spLocks noChangeShapeType="1"/>
          </p:cNvSpPr>
          <p:nvPr userDrawn="1"/>
        </p:nvSpPr>
        <p:spPr bwMode="auto">
          <a:xfrm flipV="1">
            <a:off x="255588" y="6381750"/>
            <a:ext cx="8493125" cy="0"/>
          </a:xfrm>
          <a:prstGeom prst="line">
            <a:avLst/>
          </a:prstGeom>
          <a:ln>
            <a:solidFill>
              <a:srgbClr val="999F9E"/>
            </a:solidFill>
            <a:headEnd/>
            <a:tailEnd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wrap="none" anchor="ctr"/>
          <a:lstStyle/>
          <a:p>
            <a:pPr>
              <a:defRPr/>
            </a:pPr>
            <a:endParaRPr lang="de-DE"/>
          </a:p>
        </p:txBody>
      </p:sp>
      <p:sp>
        <p:nvSpPr>
          <p:cNvPr id="3" name="Line 8"/>
          <p:cNvSpPr>
            <a:spLocks noChangeShapeType="1"/>
          </p:cNvSpPr>
          <p:nvPr userDrawn="1"/>
        </p:nvSpPr>
        <p:spPr bwMode="auto">
          <a:xfrm>
            <a:off x="255588" y="682625"/>
            <a:ext cx="6477000" cy="9525"/>
          </a:xfrm>
          <a:prstGeom prst="line">
            <a:avLst/>
          </a:prstGeom>
          <a:ln>
            <a:solidFill>
              <a:srgbClr val="999F9E"/>
            </a:solidFill>
            <a:headEnd/>
            <a:tailEnd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wrap="none" anchor="ctr"/>
          <a:lstStyle/>
          <a:p>
            <a:pPr>
              <a:defRPr/>
            </a:pPr>
            <a:endParaRPr lang="de-DE"/>
          </a:p>
        </p:txBody>
      </p:sp>
      <p:sp>
        <p:nvSpPr>
          <p:cNvPr id="8" name="Titel 7"/>
          <p:cNvSpPr>
            <a:spLocks noGrp="1"/>
          </p:cNvSpPr>
          <p:nvPr>
            <p:ph type="title"/>
          </p:nvPr>
        </p:nvSpPr>
        <p:spPr>
          <a:xfrm>
            <a:off x="323850" y="176164"/>
            <a:ext cx="6477000" cy="506461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ct val="100000"/>
              </a:lnSpc>
              <a:defRPr sz="2200" i="1">
                <a:solidFill>
                  <a:schemeClr val="bg2"/>
                </a:solidFill>
              </a:defRPr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10" name="Textplatzhalter 9"/>
          <p:cNvSpPr>
            <a:spLocks noGrp="1"/>
          </p:cNvSpPr>
          <p:nvPr>
            <p:ph type="body" sz="quarter" idx="10"/>
          </p:nvPr>
        </p:nvSpPr>
        <p:spPr>
          <a:xfrm>
            <a:off x="323850" y="1268413"/>
            <a:ext cx="8424863" cy="4681537"/>
          </a:xfrm>
          <a:prstGeom prst="rect">
            <a:avLst/>
          </a:prstGeom>
        </p:spPr>
        <p:txBody>
          <a:bodyPr lIns="216000" anchor="ctr" anchorCtr="0">
            <a:normAutofit/>
          </a:bodyPr>
          <a:lstStyle>
            <a:lvl1pPr>
              <a:spcBef>
                <a:spcPts val="600"/>
              </a:spcBef>
              <a:spcAft>
                <a:spcPts val="600"/>
              </a:spcAft>
              <a:defRPr sz="2000">
                <a:solidFill>
                  <a:schemeClr val="bg1"/>
                </a:solidFill>
              </a:defRPr>
            </a:lvl1pPr>
            <a:lvl2pPr>
              <a:defRPr sz="1800">
                <a:solidFill>
                  <a:srgbClr val="4D4D4D"/>
                </a:solidFill>
              </a:defRPr>
            </a:lvl2pPr>
            <a:lvl3pPr>
              <a:defRPr sz="1600">
                <a:solidFill>
                  <a:srgbClr val="4D4D4D"/>
                </a:solidFill>
              </a:defRPr>
            </a:lvl3pPr>
            <a:lvl4pPr>
              <a:defRPr sz="1400">
                <a:solidFill>
                  <a:srgbClr val="4D4D4D"/>
                </a:solidFill>
              </a:defRPr>
            </a:lvl4pPr>
            <a:lvl5pPr>
              <a:defRPr sz="1200">
                <a:solidFill>
                  <a:srgbClr val="4D4D4D"/>
                </a:solidFill>
              </a:defRPr>
            </a:lvl5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13" name="Datumsplatzhalter 12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de-DE"/>
              <a:t>26. Juli 2015</a:t>
            </a:r>
            <a:endParaRPr lang="de-DE" dirty="0"/>
          </a:p>
        </p:txBody>
      </p:sp>
      <p:sp>
        <p:nvSpPr>
          <p:cNvPr id="14" name="Fußzeilenplatzhalt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DE"/>
              <a:t>Zentrum für Musterkunde </a:t>
            </a:r>
            <a:endParaRPr lang="de-DE" dirty="0"/>
          </a:p>
        </p:txBody>
      </p:sp>
      <p:sp>
        <p:nvSpPr>
          <p:cNvPr id="15" name="Foliennummernplatzhalter 14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78742581-81B1-425F-B25E-3CD197136A05}" type="slidenum">
              <a:rPr lang="de-DE" smtClean="0"/>
              <a:pPr/>
              <a:t>‹Nr.›</a:t>
            </a:fld>
            <a:endParaRPr lang="de-DE" dirty="0"/>
          </a:p>
        </p:txBody>
      </p:sp>
      <p:pic>
        <p:nvPicPr>
          <p:cNvPr id="11" name="Grafik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7" y="176400"/>
            <a:ext cx="1810513" cy="556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93890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links - grau hinterleg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hteck 12"/>
          <p:cNvSpPr/>
          <p:nvPr userDrawn="1"/>
        </p:nvSpPr>
        <p:spPr bwMode="auto">
          <a:xfrm>
            <a:off x="2843213" y="1628775"/>
            <a:ext cx="6300787" cy="3960813"/>
          </a:xfrm>
          <a:prstGeom prst="rect">
            <a:avLst/>
          </a:prstGeom>
          <a:solidFill>
            <a:srgbClr val="DDDDDD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800" b="0" i="0" u="none" strike="noStrike" cap="none" normalizeH="0" baseline="0">
              <a:ln>
                <a:noFill/>
              </a:ln>
              <a:solidFill>
                <a:srgbClr val="DDDDDD"/>
              </a:solidFill>
              <a:effectLst/>
              <a:latin typeface="Arial" charset="0"/>
            </a:endParaRPr>
          </a:p>
        </p:txBody>
      </p:sp>
      <p:sp>
        <p:nvSpPr>
          <p:cNvPr id="2" name="Line 2"/>
          <p:cNvSpPr>
            <a:spLocks noChangeShapeType="1"/>
          </p:cNvSpPr>
          <p:nvPr userDrawn="1"/>
        </p:nvSpPr>
        <p:spPr bwMode="auto">
          <a:xfrm flipV="1">
            <a:off x="255588" y="6381750"/>
            <a:ext cx="8493125" cy="0"/>
          </a:xfrm>
          <a:prstGeom prst="line">
            <a:avLst/>
          </a:prstGeom>
          <a:ln>
            <a:solidFill>
              <a:schemeClr val="accent6"/>
            </a:solidFill>
            <a:headEnd/>
            <a:tailEnd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wrap="none" anchor="ctr"/>
          <a:lstStyle/>
          <a:p>
            <a:pPr>
              <a:defRPr/>
            </a:pPr>
            <a:endParaRPr lang="de-DE"/>
          </a:p>
        </p:txBody>
      </p:sp>
      <p:sp>
        <p:nvSpPr>
          <p:cNvPr id="3" name="Line 8"/>
          <p:cNvSpPr>
            <a:spLocks noChangeShapeType="1"/>
          </p:cNvSpPr>
          <p:nvPr userDrawn="1"/>
        </p:nvSpPr>
        <p:spPr bwMode="auto">
          <a:xfrm>
            <a:off x="255588" y="682625"/>
            <a:ext cx="6477000" cy="9525"/>
          </a:xfrm>
          <a:prstGeom prst="line">
            <a:avLst/>
          </a:prstGeom>
          <a:ln>
            <a:solidFill>
              <a:schemeClr val="accent6"/>
            </a:solidFill>
            <a:headEnd/>
            <a:tailEnd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wrap="none" anchor="ctr"/>
          <a:lstStyle/>
          <a:p>
            <a:pPr>
              <a:defRPr/>
            </a:pPr>
            <a:endParaRPr lang="de-DE"/>
          </a:p>
        </p:txBody>
      </p:sp>
      <p:pic>
        <p:nvPicPr>
          <p:cNvPr id="7" name="Picture 3" descr="uniPa 2c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948488" y="333375"/>
            <a:ext cx="19081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itel 7"/>
          <p:cNvSpPr>
            <a:spLocks noGrp="1"/>
          </p:cNvSpPr>
          <p:nvPr>
            <p:ph type="title"/>
          </p:nvPr>
        </p:nvSpPr>
        <p:spPr>
          <a:xfrm>
            <a:off x="323850" y="176164"/>
            <a:ext cx="6477000" cy="506461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ct val="100000"/>
              </a:lnSpc>
              <a:defRPr sz="2200" i="1">
                <a:solidFill>
                  <a:schemeClr val="bg2"/>
                </a:solidFill>
              </a:defRPr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10" name="Textplatzhalter 9"/>
          <p:cNvSpPr>
            <a:spLocks noGrp="1"/>
          </p:cNvSpPr>
          <p:nvPr>
            <p:ph type="body" sz="quarter" idx="10"/>
          </p:nvPr>
        </p:nvSpPr>
        <p:spPr>
          <a:xfrm>
            <a:off x="2843214" y="1628775"/>
            <a:ext cx="5905500" cy="3960813"/>
          </a:xfrm>
          <a:prstGeom prst="rect">
            <a:avLst/>
          </a:prstGeom>
        </p:spPr>
        <p:txBody>
          <a:bodyPr lIns="216000" anchor="ctr" anchorCtr="0">
            <a:normAutofit/>
          </a:bodyPr>
          <a:lstStyle>
            <a:lvl1pPr>
              <a:spcBef>
                <a:spcPts val="600"/>
              </a:spcBef>
              <a:spcAft>
                <a:spcPts val="600"/>
              </a:spcAft>
              <a:defRPr sz="2000">
                <a:solidFill>
                  <a:schemeClr val="bg1"/>
                </a:solidFill>
              </a:defRPr>
            </a:lvl1pPr>
            <a:lvl2pPr>
              <a:defRPr sz="1800">
                <a:solidFill>
                  <a:srgbClr val="4D4D4D"/>
                </a:solidFill>
              </a:defRPr>
            </a:lvl2pPr>
            <a:lvl3pPr>
              <a:defRPr sz="1600">
                <a:solidFill>
                  <a:srgbClr val="4D4D4D"/>
                </a:solidFill>
              </a:defRPr>
            </a:lvl3pPr>
            <a:lvl4pPr>
              <a:defRPr sz="1400">
                <a:solidFill>
                  <a:srgbClr val="4D4D4D"/>
                </a:solidFill>
              </a:defRPr>
            </a:lvl4pPr>
            <a:lvl5pPr>
              <a:defRPr sz="1200">
                <a:solidFill>
                  <a:srgbClr val="4D4D4D"/>
                </a:solidFill>
              </a:defRPr>
            </a:lvl5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</p:txBody>
      </p:sp>
      <p:sp>
        <p:nvSpPr>
          <p:cNvPr id="15" name="Bildplatzhalter 14"/>
          <p:cNvSpPr>
            <a:spLocks noGrp="1"/>
          </p:cNvSpPr>
          <p:nvPr>
            <p:ph type="pic" sz="quarter" idx="11"/>
          </p:nvPr>
        </p:nvSpPr>
        <p:spPr>
          <a:xfrm>
            <a:off x="1" y="1628775"/>
            <a:ext cx="2808000" cy="396081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e-DE" dirty="0"/>
              <a:t>Bild durch Klicken auf Symbol hinzufügen</a:t>
            </a:r>
          </a:p>
        </p:txBody>
      </p:sp>
      <p:sp>
        <p:nvSpPr>
          <p:cNvPr id="9" name="Datumsplatzhalter 8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de-DE"/>
              <a:t>26. Juli 2015</a:t>
            </a:r>
            <a:endParaRPr lang="de-DE" dirty="0"/>
          </a:p>
        </p:txBody>
      </p:sp>
      <p:sp>
        <p:nvSpPr>
          <p:cNvPr id="11" name="Fußzeilenplatzhalter 10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de-DE"/>
              <a:t>Zentrum für Musterkunde </a:t>
            </a:r>
            <a:endParaRPr lang="de-DE" dirty="0"/>
          </a:p>
        </p:txBody>
      </p:sp>
      <p:sp>
        <p:nvSpPr>
          <p:cNvPr id="12" name="Foliennummernplatzhalter 11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84D35198-83BD-4EE2-9365-F2FE7479717F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798916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rechts - grau hinterleg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hteck 12"/>
          <p:cNvSpPr/>
          <p:nvPr userDrawn="1"/>
        </p:nvSpPr>
        <p:spPr bwMode="auto">
          <a:xfrm>
            <a:off x="0" y="1628775"/>
            <a:ext cx="6300788" cy="3960813"/>
          </a:xfrm>
          <a:prstGeom prst="rect">
            <a:avLst/>
          </a:prstGeom>
          <a:solidFill>
            <a:srgbClr val="DDDDDD"/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216000" tIns="46800" rIns="216000" bIns="4680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800" b="0" i="0" u="none" strike="noStrike" cap="none" normalizeH="0" baseline="0">
              <a:ln>
                <a:noFill/>
              </a:ln>
              <a:solidFill>
                <a:srgbClr val="DDDDDD"/>
              </a:solidFill>
              <a:effectLst/>
              <a:latin typeface="Arial" charset="0"/>
            </a:endParaRPr>
          </a:p>
        </p:txBody>
      </p:sp>
      <p:sp>
        <p:nvSpPr>
          <p:cNvPr id="2" name="Line 2"/>
          <p:cNvSpPr>
            <a:spLocks noChangeShapeType="1"/>
          </p:cNvSpPr>
          <p:nvPr userDrawn="1"/>
        </p:nvSpPr>
        <p:spPr bwMode="auto">
          <a:xfrm flipV="1">
            <a:off x="255588" y="6381750"/>
            <a:ext cx="8493125" cy="0"/>
          </a:xfrm>
          <a:prstGeom prst="line">
            <a:avLst/>
          </a:prstGeom>
          <a:ln>
            <a:solidFill>
              <a:srgbClr val="999F9E"/>
            </a:solidFill>
            <a:headEnd/>
            <a:tailEnd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wrap="none" anchor="ctr"/>
          <a:lstStyle/>
          <a:p>
            <a:pPr>
              <a:defRPr/>
            </a:pPr>
            <a:endParaRPr lang="de-DE"/>
          </a:p>
        </p:txBody>
      </p:sp>
      <p:sp>
        <p:nvSpPr>
          <p:cNvPr id="3" name="Line 8"/>
          <p:cNvSpPr>
            <a:spLocks noChangeShapeType="1"/>
          </p:cNvSpPr>
          <p:nvPr userDrawn="1"/>
        </p:nvSpPr>
        <p:spPr bwMode="auto">
          <a:xfrm>
            <a:off x="255588" y="682625"/>
            <a:ext cx="6477000" cy="9525"/>
          </a:xfrm>
          <a:prstGeom prst="line">
            <a:avLst/>
          </a:prstGeom>
          <a:ln>
            <a:solidFill>
              <a:srgbClr val="999F9E"/>
            </a:solidFill>
            <a:headEnd/>
            <a:tailEnd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wrap="none" anchor="ctr"/>
          <a:lstStyle/>
          <a:p>
            <a:pPr>
              <a:defRPr/>
            </a:pPr>
            <a:endParaRPr lang="de-DE"/>
          </a:p>
        </p:txBody>
      </p:sp>
      <p:pic>
        <p:nvPicPr>
          <p:cNvPr id="7" name="Picture 3" descr="uniPa 2c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948488" y="333375"/>
            <a:ext cx="19081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itel 7"/>
          <p:cNvSpPr>
            <a:spLocks noGrp="1"/>
          </p:cNvSpPr>
          <p:nvPr>
            <p:ph type="title"/>
          </p:nvPr>
        </p:nvSpPr>
        <p:spPr>
          <a:xfrm>
            <a:off x="323850" y="176164"/>
            <a:ext cx="6477000" cy="506461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ct val="100000"/>
              </a:lnSpc>
              <a:defRPr sz="2200" i="1">
                <a:solidFill>
                  <a:schemeClr val="bg2"/>
                </a:solidFill>
              </a:defRPr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10" name="Textplatzhalter 9"/>
          <p:cNvSpPr>
            <a:spLocks noGrp="1"/>
          </p:cNvSpPr>
          <p:nvPr>
            <p:ph type="body" sz="quarter" idx="10"/>
          </p:nvPr>
        </p:nvSpPr>
        <p:spPr>
          <a:xfrm>
            <a:off x="323850" y="1638300"/>
            <a:ext cx="5976342" cy="3960813"/>
          </a:xfrm>
          <a:prstGeom prst="rect">
            <a:avLst/>
          </a:prstGeom>
        </p:spPr>
        <p:txBody>
          <a:bodyPr lIns="216000" rIns="216000" anchor="ctr" anchorCtr="0">
            <a:normAutofit/>
          </a:bodyPr>
          <a:lstStyle>
            <a:lvl1pPr>
              <a:spcBef>
                <a:spcPts val="600"/>
              </a:spcBef>
              <a:spcAft>
                <a:spcPts val="600"/>
              </a:spcAft>
              <a:defRPr sz="2000">
                <a:solidFill>
                  <a:schemeClr val="bg1"/>
                </a:solidFill>
              </a:defRPr>
            </a:lvl1pPr>
            <a:lvl2pPr>
              <a:defRPr sz="1800">
                <a:solidFill>
                  <a:srgbClr val="4D4D4D"/>
                </a:solidFill>
              </a:defRPr>
            </a:lvl2pPr>
            <a:lvl3pPr>
              <a:defRPr sz="1600">
                <a:solidFill>
                  <a:srgbClr val="4D4D4D"/>
                </a:solidFill>
              </a:defRPr>
            </a:lvl3pPr>
            <a:lvl4pPr>
              <a:defRPr sz="1400">
                <a:solidFill>
                  <a:srgbClr val="4D4D4D"/>
                </a:solidFill>
              </a:defRPr>
            </a:lvl4pPr>
            <a:lvl5pPr>
              <a:defRPr sz="1200">
                <a:solidFill>
                  <a:srgbClr val="4D4D4D"/>
                </a:solidFill>
              </a:defRPr>
            </a:lvl5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</p:txBody>
      </p:sp>
      <p:sp>
        <p:nvSpPr>
          <p:cNvPr id="15" name="Bildplatzhalter 14"/>
          <p:cNvSpPr>
            <a:spLocks noGrp="1"/>
          </p:cNvSpPr>
          <p:nvPr>
            <p:ph type="pic" sz="quarter" idx="11"/>
          </p:nvPr>
        </p:nvSpPr>
        <p:spPr>
          <a:xfrm>
            <a:off x="6336000" y="1628775"/>
            <a:ext cx="2808000" cy="396081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e-DE"/>
              <a:t>Bild durch Klicken auf Symbol hinzufügen</a:t>
            </a:r>
            <a:endParaRPr lang="de-DE" dirty="0"/>
          </a:p>
        </p:txBody>
      </p:sp>
      <p:sp>
        <p:nvSpPr>
          <p:cNvPr id="9" name="Datumsplatzhalter 8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de-DE"/>
              <a:t>26. Juli 2015</a:t>
            </a:r>
            <a:endParaRPr lang="de-DE" dirty="0"/>
          </a:p>
        </p:txBody>
      </p:sp>
      <p:sp>
        <p:nvSpPr>
          <p:cNvPr id="11" name="Fußzeilenplatzhalter 10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de-DE"/>
              <a:t>Zentrum für Musterkunde </a:t>
            </a:r>
            <a:endParaRPr lang="de-DE" dirty="0"/>
          </a:p>
        </p:txBody>
      </p:sp>
      <p:sp>
        <p:nvSpPr>
          <p:cNvPr id="12" name="Foliennummernplatzhalter 11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78742581-81B1-425F-B25E-3CD197136A05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8151950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ontakt mit 3 Bil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 userDrawn="1"/>
        </p:nvSpPr>
        <p:spPr bwMode="auto">
          <a:xfrm>
            <a:off x="6732588" y="3175200"/>
            <a:ext cx="1367804" cy="1368000"/>
          </a:xfrm>
          <a:prstGeom prst="rect">
            <a:avLst/>
          </a:prstGeom>
          <a:solidFill>
            <a:srgbClr val="DDDDDD"/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800" b="0" i="0" u="none" strike="noStrike" cap="none" normalizeH="0" baseline="0">
              <a:ln>
                <a:noFill/>
              </a:ln>
              <a:solidFill>
                <a:srgbClr val="000066"/>
              </a:solidFill>
              <a:effectLst/>
              <a:latin typeface="Arial" charset="0"/>
            </a:endParaRPr>
          </a:p>
        </p:txBody>
      </p:sp>
      <p:sp>
        <p:nvSpPr>
          <p:cNvPr id="16" name="Rechteck 15"/>
          <p:cNvSpPr/>
          <p:nvPr userDrawn="1"/>
        </p:nvSpPr>
        <p:spPr bwMode="auto">
          <a:xfrm>
            <a:off x="8136000" y="1772816"/>
            <a:ext cx="1008000" cy="1368000"/>
          </a:xfrm>
          <a:prstGeom prst="rect">
            <a:avLst/>
          </a:prstGeom>
          <a:solidFill>
            <a:srgbClr val="DDDDDD"/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800" b="0" i="0" u="none" strike="noStrike" cap="none" normalizeH="0" baseline="0">
              <a:ln>
                <a:noFill/>
              </a:ln>
              <a:solidFill>
                <a:srgbClr val="000066"/>
              </a:solidFill>
              <a:effectLst/>
              <a:latin typeface="Arial" charset="0"/>
            </a:endParaRPr>
          </a:p>
        </p:txBody>
      </p:sp>
      <p:sp>
        <p:nvSpPr>
          <p:cNvPr id="2" name="Line 2"/>
          <p:cNvSpPr>
            <a:spLocks noChangeShapeType="1"/>
          </p:cNvSpPr>
          <p:nvPr userDrawn="1"/>
        </p:nvSpPr>
        <p:spPr bwMode="auto">
          <a:xfrm flipV="1">
            <a:off x="255588" y="6381750"/>
            <a:ext cx="8493125" cy="0"/>
          </a:xfrm>
          <a:prstGeom prst="line">
            <a:avLst/>
          </a:prstGeom>
          <a:ln>
            <a:solidFill>
              <a:srgbClr val="999F9E"/>
            </a:solidFill>
            <a:headEnd/>
            <a:tailEnd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wrap="none" anchor="ctr"/>
          <a:lstStyle/>
          <a:p>
            <a:pPr>
              <a:defRPr/>
            </a:pPr>
            <a:endParaRPr lang="de-DE"/>
          </a:p>
        </p:txBody>
      </p:sp>
      <p:sp>
        <p:nvSpPr>
          <p:cNvPr id="3" name="Line 8"/>
          <p:cNvSpPr>
            <a:spLocks noChangeShapeType="1"/>
          </p:cNvSpPr>
          <p:nvPr userDrawn="1"/>
        </p:nvSpPr>
        <p:spPr bwMode="auto">
          <a:xfrm>
            <a:off x="255588" y="682625"/>
            <a:ext cx="6477000" cy="9525"/>
          </a:xfrm>
          <a:prstGeom prst="line">
            <a:avLst/>
          </a:prstGeom>
          <a:ln>
            <a:solidFill>
              <a:srgbClr val="999F9E"/>
            </a:solidFill>
            <a:headEnd/>
            <a:tailEnd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wrap="none" anchor="ctr"/>
          <a:lstStyle/>
          <a:p>
            <a:pPr>
              <a:defRPr/>
            </a:pPr>
            <a:endParaRPr lang="de-DE"/>
          </a:p>
        </p:txBody>
      </p:sp>
      <p:pic>
        <p:nvPicPr>
          <p:cNvPr id="7" name="Picture 3" descr="uniPa 2c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948488" y="333375"/>
            <a:ext cx="19081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Bildplatzhalter 14"/>
          <p:cNvSpPr>
            <a:spLocks noGrp="1"/>
          </p:cNvSpPr>
          <p:nvPr>
            <p:ph type="pic" sz="quarter" idx="10"/>
          </p:nvPr>
        </p:nvSpPr>
        <p:spPr>
          <a:xfrm>
            <a:off x="6732588" y="1771200"/>
            <a:ext cx="1368000" cy="1368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</a:lstStyle>
          <a:p>
            <a:r>
              <a:rPr lang="de-DE"/>
              <a:t>Bild durch Klicken auf Symbol hinzufügen</a:t>
            </a:r>
            <a:endParaRPr lang="de-DE" dirty="0"/>
          </a:p>
        </p:txBody>
      </p:sp>
      <p:sp>
        <p:nvSpPr>
          <p:cNvPr id="8" name="Titel 7"/>
          <p:cNvSpPr>
            <a:spLocks noGrp="1"/>
          </p:cNvSpPr>
          <p:nvPr>
            <p:ph type="title"/>
          </p:nvPr>
        </p:nvSpPr>
        <p:spPr>
          <a:xfrm>
            <a:off x="323850" y="176164"/>
            <a:ext cx="6477000" cy="506461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ct val="100000"/>
              </a:lnSpc>
              <a:defRPr sz="2200" i="1">
                <a:solidFill>
                  <a:schemeClr val="bg2"/>
                </a:solidFill>
              </a:defRPr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17" name="Textplatzhalter 16"/>
          <p:cNvSpPr>
            <a:spLocks noGrp="1"/>
          </p:cNvSpPr>
          <p:nvPr>
            <p:ph type="body" sz="quarter" idx="11"/>
          </p:nvPr>
        </p:nvSpPr>
        <p:spPr>
          <a:xfrm>
            <a:off x="900113" y="1772816"/>
            <a:ext cx="5400675" cy="1368152"/>
          </a:xfrm>
          <a:prstGeom prst="rect">
            <a:avLst/>
          </a:prstGeom>
        </p:spPr>
        <p:txBody>
          <a:bodyPr lIns="216000" tIns="216000" rIns="216000" bIns="216000" anchor="ctr" anchorCtr="0">
            <a:normAutofit/>
          </a:bodyPr>
          <a:lstStyle>
            <a:lvl1pPr marL="0" indent="0" algn="r">
              <a:spcBef>
                <a:spcPts val="0"/>
              </a:spcBef>
              <a:spcAft>
                <a:spcPts val="0"/>
              </a:spcAft>
              <a:buNone/>
              <a:defRPr sz="1800"/>
            </a:lvl1pPr>
            <a:lvl2pPr marL="457200" indent="0" algn="r">
              <a:spcBef>
                <a:spcPts val="0"/>
              </a:spcBef>
              <a:spcAft>
                <a:spcPts val="0"/>
              </a:spcAft>
              <a:buNone/>
              <a:defRPr sz="1600" i="1">
                <a:solidFill>
                  <a:schemeClr val="bg2"/>
                </a:solidFill>
              </a:defRPr>
            </a:lvl2pPr>
            <a:lvl3pPr>
              <a:spcBef>
                <a:spcPts val="600"/>
              </a:spcBef>
              <a:spcAft>
                <a:spcPts val="600"/>
              </a:spcAft>
              <a:defRPr sz="1400"/>
            </a:lvl3pPr>
            <a:lvl4pPr>
              <a:spcBef>
                <a:spcPts val="600"/>
              </a:spcBef>
              <a:spcAft>
                <a:spcPts val="600"/>
              </a:spcAft>
              <a:defRPr sz="1400"/>
            </a:lvl4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</p:txBody>
      </p:sp>
      <p:sp>
        <p:nvSpPr>
          <p:cNvPr id="13" name="Textplatzhalter 12"/>
          <p:cNvSpPr>
            <a:spLocks noGrp="1"/>
          </p:cNvSpPr>
          <p:nvPr>
            <p:ph type="body" sz="quarter" idx="12"/>
          </p:nvPr>
        </p:nvSpPr>
        <p:spPr>
          <a:xfrm>
            <a:off x="885825" y="1268413"/>
            <a:ext cx="4765675" cy="3603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000"/>
            </a:lvl1pPr>
          </a:lstStyle>
          <a:p>
            <a:pPr lvl="0"/>
            <a:r>
              <a:rPr lang="de-DE" dirty="0"/>
              <a:t>Textmasterformat bearbeiten</a:t>
            </a:r>
          </a:p>
        </p:txBody>
      </p:sp>
      <p:sp>
        <p:nvSpPr>
          <p:cNvPr id="19" name="Bildplatzhalter 14"/>
          <p:cNvSpPr>
            <a:spLocks noGrp="1"/>
          </p:cNvSpPr>
          <p:nvPr>
            <p:ph type="pic" sz="quarter" idx="13"/>
          </p:nvPr>
        </p:nvSpPr>
        <p:spPr>
          <a:xfrm>
            <a:off x="6732392" y="3169050"/>
            <a:ext cx="1368000" cy="1368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</a:lstStyle>
          <a:p>
            <a:r>
              <a:rPr lang="de-DE" dirty="0"/>
              <a:t>Bild durch Klicken auf Symbol hinzufügen</a:t>
            </a:r>
          </a:p>
        </p:txBody>
      </p:sp>
      <p:sp>
        <p:nvSpPr>
          <p:cNvPr id="20" name="Bildplatzhalter 14"/>
          <p:cNvSpPr>
            <a:spLocks noGrp="1"/>
          </p:cNvSpPr>
          <p:nvPr>
            <p:ph type="pic" sz="quarter" idx="14"/>
          </p:nvPr>
        </p:nvSpPr>
        <p:spPr>
          <a:xfrm>
            <a:off x="6732588" y="4582800"/>
            <a:ext cx="1368000" cy="1368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</a:lstStyle>
          <a:p>
            <a:r>
              <a:rPr lang="de-DE"/>
              <a:t>Bild durch Klicken auf Symbol hinzufügen</a:t>
            </a:r>
            <a:endParaRPr lang="de-DE" dirty="0"/>
          </a:p>
        </p:txBody>
      </p:sp>
      <p:sp>
        <p:nvSpPr>
          <p:cNvPr id="14" name="Rechteck 13"/>
          <p:cNvSpPr/>
          <p:nvPr userDrawn="1"/>
        </p:nvSpPr>
        <p:spPr bwMode="auto">
          <a:xfrm>
            <a:off x="0" y="1268413"/>
            <a:ext cx="885825" cy="360362"/>
          </a:xfrm>
          <a:prstGeom prst="rect">
            <a:avLst/>
          </a:prstGeom>
          <a:solidFill>
            <a:srgbClr val="DDDDDD"/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800" b="0" i="0" u="none" strike="noStrike" cap="none" normalizeH="0" baseline="0">
              <a:ln>
                <a:noFill/>
              </a:ln>
              <a:solidFill>
                <a:srgbClr val="000066"/>
              </a:solidFill>
              <a:effectLst/>
              <a:latin typeface="Arial" charset="0"/>
            </a:endParaRPr>
          </a:p>
        </p:txBody>
      </p:sp>
      <p:sp>
        <p:nvSpPr>
          <p:cNvPr id="32" name="Textplatzhalter 16"/>
          <p:cNvSpPr>
            <a:spLocks noGrp="1"/>
          </p:cNvSpPr>
          <p:nvPr>
            <p:ph type="body" sz="quarter" idx="15"/>
          </p:nvPr>
        </p:nvSpPr>
        <p:spPr>
          <a:xfrm>
            <a:off x="900113" y="3140968"/>
            <a:ext cx="5400675" cy="1440830"/>
          </a:xfrm>
          <a:prstGeom prst="rect">
            <a:avLst/>
          </a:prstGeom>
        </p:spPr>
        <p:txBody>
          <a:bodyPr lIns="216000" tIns="216000" rIns="216000" bIns="216000" anchor="ctr" anchorCtr="0">
            <a:normAutofit/>
          </a:bodyPr>
          <a:lstStyle>
            <a:lvl1pPr marL="0" indent="0" algn="r">
              <a:spcBef>
                <a:spcPts val="0"/>
              </a:spcBef>
              <a:spcAft>
                <a:spcPts val="0"/>
              </a:spcAft>
              <a:buNone/>
              <a:defRPr sz="1800"/>
            </a:lvl1pPr>
            <a:lvl2pPr marL="457200" indent="0" algn="r">
              <a:spcBef>
                <a:spcPts val="0"/>
              </a:spcBef>
              <a:spcAft>
                <a:spcPts val="0"/>
              </a:spcAft>
              <a:buNone/>
              <a:defRPr sz="1600" i="1">
                <a:solidFill>
                  <a:schemeClr val="bg2"/>
                </a:solidFill>
              </a:defRPr>
            </a:lvl2pPr>
            <a:lvl3pPr>
              <a:spcBef>
                <a:spcPts val="600"/>
              </a:spcBef>
              <a:spcAft>
                <a:spcPts val="600"/>
              </a:spcAft>
              <a:defRPr sz="1400"/>
            </a:lvl3pPr>
            <a:lvl4pPr>
              <a:spcBef>
                <a:spcPts val="600"/>
              </a:spcBef>
              <a:spcAft>
                <a:spcPts val="600"/>
              </a:spcAft>
              <a:defRPr sz="1400"/>
            </a:lvl4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</p:txBody>
      </p:sp>
      <p:sp>
        <p:nvSpPr>
          <p:cNvPr id="33" name="Textplatzhalter 16"/>
          <p:cNvSpPr>
            <a:spLocks noGrp="1"/>
          </p:cNvSpPr>
          <p:nvPr>
            <p:ph type="body" sz="quarter" idx="16"/>
          </p:nvPr>
        </p:nvSpPr>
        <p:spPr>
          <a:xfrm>
            <a:off x="895003" y="4593630"/>
            <a:ext cx="5400675" cy="1368152"/>
          </a:xfrm>
          <a:prstGeom prst="rect">
            <a:avLst/>
          </a:prstGeom>
        </p:spPr>
        <p:txBody>
          <a:bodyPr lIns="216000" tIns="216000" rIns="216000" anchor="ctr" anchorCtr="0">
            <a:normAutofit/>
          </a:bodyPr>
          <a:lstStyle>
            <a:lvl1pPr marL="0" indent="0" algn="r">
              <a:spcBef>
                <a:spcPts val="0"/>
              </a:spcBef>
              <a:spcAft>
                <a:spcPts val="0"/>
              </a:spcAft>
              <a:buNone/>
              <a:defRPr sz="1800"/>
            </a:lvl1pPr>
            <a:lvl2pPr marL="457200" indent="0" algn="r">
              <a:spcBef>
                <a:spcPts val="0"/>
              </a:spcBef>
              <a:spcAft>
                <a:spcPts val="0"/>
              </a:spcAft>
              <a:buNone/>
              <a:defRPr sz="1600" i="1">
                <a:solidFill>
                  <a:schemeClr val="bg2"/>
                </a:solidFill>
              </a:defRPr>
            </a:lvl2pPr>
            <a:lvl3pPr>
              <a:spcBef>
                <a:spcPts val="600"/>
              </a:spcBef>
              <a:spcAft>
                <a:spcPts val="600"/>
              </a:spcAft>
              <a:defRPr sz="1400"/>
            </a:lvl3pPr>
            <a:lvl4pPr>
              <a:spcBef>
                <a:spcPts val="600"/>
              </a:spcBef>
              <a:spcAft>
                <a:spcPts val="600"/>
              </a:spcAft>
              <a:defRPr sz="1400"/>
            </a:lvl4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</p:txBody>
      </p:sp>
      <p:cxnSp>
        <p:nvCxnSpPr>
          <p:cNvPr id="23" name="Gerade Verbindung 22"/>
          <p:cNvCxnSpPr/>
          <p:nvPr userDrawn="1"/>
        </p:nvCxnSpPr>
        <p:spPr bwMode="auto">
          <a:xfrm>
            <a:off x="900113" y="2205750"/>
            <a:ext cx="0" cy="4176000"/>
          </a:xfrm>
          <a:prstGeom prst="line">
            <a:avLst/>
          </a:prstGeom>
          <a:solidFill>
            <a:srgbClr val="DDDDDD"/>
          </a:solidFill>
          <a:ln w="508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8" name="Rechteck 37"/>
          <p:cNvSpPr/>
          <p:nvPr userDrawn="1"/>
        </p:nvSpPr>
        <p:spPr bwMode="auto">
          <a:xfrm>
            <a:off x="8136000" y="4581950"/>
            <a:ext cx="1008000" cy="1368000"/>
          </a:xfrm>
          <a:prstGeom prst="rect">
            <a:avLst/>
          </a:prstGeom>
          <a:solidFill>
            <a:srgbClr val="DDDDDD"/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800" b="0" i="0" u="none" strike="noStrike" cap="none" normalizeH="0" baseline="0">
              <a:ln>
                <a:noFill/>
              </a:ln>
              <a:solidFill>
                <a:srgbClr val="000066"/>
              </a:solidFill>
              <a:effectLst/>
              <a:latin typeface="Arial" charset="0"/>
            </a:endParaRPr>
          </a:p>
        </p:txBody>
      </p:sp>
      <p:sp>
        <p:nvSpPr>
          <p:cNvPr id="9" name="Datumsplatzhalter 8"/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r>
              <a:rPr lang="de-DE"/>
              <a:t>26. Juli 2015</a:t>
            </a:r>
            <a:endParaRPr lang="de-DE" dirty="0"/>
          </a:p>
        </p:txBody>
      </p:sp>
      <p:sp>
        <p:nvSpPr>
          <p:cNvPr id="10" name="Fußzeilenplatzhalter 9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r>
              <a:rPr lang="de-DE"/>
              <a:t>Zentrum für Musterkunde </a:t>
            </a:r>
            <a:endParaRPr lang="de-DE" dirty="0"/>
          </a:p>
        </p:txBody>
      </p:sp>
      <p:sp>
        <p:nvSpPr>
          <p:cNvPr id="11" name="Foliennummernplatzhalter 10"/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78742581-81B1-425F-B25E-3CD197136A05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2394453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Textblöck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de-DE"/>
              <a:t>26. Juli 2015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42581-81B1-425F-B25E-3CD197136A05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6" name="Rechteck 5"/>
          <p:cNvSpPr/>
          <p:nvPr userDrawn="1"/>
        </p:nvSpPr>
        <p:spPr bwMode="auto">
          <a:xfrm>
            <a:off x="0" y="1268412"/>
            <a:ext cx="4554000" cy="4681538"/>
          </a:xfrm>
          <a:prstGeom prst="rect">
            <a:avLst/>
          </a:prstGeom>
          <a:solidFill>
            <a:srgbClr val="DDDDDD"/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216000" tIns="46800" rIns="216000" bIns="4680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800" b="0" i="0" u="none" strike="noStrike" cap="none" normalizeH="0" baseline="0">
              <a:ln>
                <a:noFill/>
              </a:ln>
              <a:solidFill>
                <a:srgbClr val="000066"/>
              </a:solidFill>
              <a:effectLst/>
              <a:latin typeface="Arial" charset="0"/>
            </a:endParaRPr>
          </a:p>
        </p:txBody>
      </p:sp>
      <p:sp>
        <p:nvSpPr>
          <p:cNvPr id="7" name="Rechteck 6"/>
          <p:cNvSpPr/>
          <p:nvPr userDrawn="1"/>
        </p:nvSpPr>
        <p:spPr bwMode="auto">
          <a:xfrm>
            <a:off x="4590000" y="1268413"/>
            <a:ext cx="4554000" cy="4681538"/>
          </a:xfrm>
          <a:prstGeom prst="rect">
            <a:avLst/>
          </a:prstGeom>
          <a:solidFill>
            <a:srgbClr val="DDDDDD"/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800" b="0" i="0" u="none" strike="noStrike" cap="none" normalizeH="0" baseline="0">
              <a:ln>
                <a:noFill/>
              </a:ln>
              <a:solidFill>
                <a:srgbClr val="000066"/>
              </a:solidFill>
              <a:effectLst/>
              <a:latin typeface="Arial" charset="0"/>
            </a:endParaRPr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3"/>
          </p:nvPr>
        </p:nvSpPr>
        <p:spPr>
          <a:xfrm>
            <a:off x="323850" y="1268413"/>
            <a:ext cx="4230688" cy="4681537"/>
          </a:xfrm>
          <a:prstGeom prst="rect">
            <a:avLst/>
          </a:prstGeom>
        </p:spPr>
        <p:txBody>
          <a:bodyPr lIns="216000" tIns="216000" rIns="216000" anchor="t" anchorCtr="0">
            <a:normAutofit/>
          </a:bodyPr>
          <a:lstStyle>
            <a:lvl1pPr marL="0" indent="0">
              <a:buNone/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10" name="Textplatzhalter 8"/>
          <p:cNvSpPr>
            <a:spLocks noGrp="1"/>
          </p:cNvSpPr>
          <p:nvPr>
            <p:ph type="body" sz="quarter" idx="14"/>
          </p:nvPr>
        </p:nvSpPr>
        <p:spPr>
          <a:xfrm>
            <a:off x="4594564" y="1260475"/>
            <a:ext cx="4154149" cy="4681537"/>
          </a:xfrm>
          <a:prstGeom prst="rect">
            <a:avLst/>
          </a:prstGeom>
        </p:spPr>
        <p:txBody>
          <a:bodyPr lIns="216000" tIns="216000" rIns="0" anchor="t" anchorCtr="0">
            <a:normAutofit/>
          </a:bodyPr>
          <a:lstStyle>
            <a:lvl1pPr marL="0" indent="0">
              <a:buNone/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13" name="Fußzeilenplatzhalter 1"/>
          <p:cNvSpPr>
            <a:spLocks noGrp="1"/>
          </p:cNvSpPr>
          <p:nvPr>
            <p:ph type="ftr" sz="quarter" idx="3"/>
          </p:nvPr>
        </p:nvSpPr>
        <p:spPr>
          <a:xfrm>
            <a:off x="1476000" y="6444000"/>
            <a:ext cx="6264000" cy="36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2"/>
                </a:solidFill>
              </a:defRPr>
            </a:lvl1pPr>
          </a:lstStyle>
          <a:p>
            <a:r>
              <a:rPr lang="de-DE"/>
              <a:t>Zentrum für Musterkunde 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1979203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 Bild rechts + graue 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 2"/>
          <p:cNvSpPr>
            <a:spLocks noChangeShapeType="1"/>
          </p:cNvSpPr>
          <p:nvPr userDrawn="1"/>
        </p:nvSpPr>
        <p:spPr bwMode="auto">
          <a:xfrm flipV="1">
            <a:off x="255588" y="6381750"/>
            <a:ext cx="8493125" cy="0"/>
          </a:xfrm>
          <a:prstGeom prst="line">
            <a:avLst/>
          </a:prstGeom>
          <a:ln>
            <a:solidFill>
              <a:srgbClr val="999F9E"/>
            </a:solidFill>
            <a:headEnd/>
            <a:tailEnd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wrap="none" anchor="ctr"/>
          <a:lstStyle/>
          <a:p>
            <a:pPr>
              <a:defRPr/>
            </a:pPr>
            <a:endParaRPr lang="de-DE"/>
          </a:p>
        </p:txBody>
      </p:sp>
      <p:sp>
        <p:nvSpPr>
          <p:cNvPr id="3" name="Line 8"/>
          <p:cNvSpPr>
            <a:spLocks noChangeShapeType="1"/>
          </p:cNvSpPr>
          <p:nvPr userDrawn="1"/>
        </p:nvSpPr>
        <p:spPr bwMode="auto">
          <a:xfrm>
            <a:off x="255588" y="682625"/>
            <a:ext cx="6477000" cy="9525"/>
          </a:xfrm>
          <a:prstGeom prst="line">
            <a:avLst/>
          </a:prstGeom>
          <a:ln>
            <a:solidFill>
              <a:srgbClr val="999F9E"/>
            </a:solidFill>
            <a:headEnd/>
            <a:tailEnd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wrap="none" anchor="ctr"/>
          <a:lstStyle/>
          <a:p>
            <a:pPr>
              <a:defRPr/>
            </a:pPr>
            <a:endParaRPr lang="de-DE"/>
          </a:p>
        </p:txBody>
      </p:sp>
      <p:pic>
        <p:nvPicPr>
          <p:cNvPr id="7" name="Picture 3" descr="uniPa 2c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948488" y="333375"/>
            <a:ext cx="19081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itel 7"/>
          <p:cNvSpPr>
            <a:spLocks noGrp="1"/>
          </p:cNvSpPr>
          <p:nvPr>
            <p:ph type="title"/>
          </p:nvPr>
        </p:nvSpPr>
        <p:spPr>
          <a:xfrm>
            <a:off x="323850" y="176164"/>
            <a:ext cx="6477000" cy="506461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ct val="100000"/>
              </a:lnSpc>
              <a:defRPr sz="2200" i="1">
                <a:solidFill>
                  <a:schemeClr val="bg2"/>
                </a:solidFill>
              </a:defRPr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15" name="Bildplatzhalter 14"/>
          <p:cNvSpPr>
            <a:spLocks noGrp="1"/>
          </p:cNvSpPr>
          <p:nvPr>
            <p:ph type="pic" sz="quarter" idx="10"/>
          </p:nvPr>
        </p:nvSpPr>
        <p:spPr>
          <a:xfrm>
            <a:off x="6300788" y="1628774"/>
            <a:ext cx="2843213" cy="219563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e-DE" dirty="0"/>
              <a:t>Bild durch Klicken auf Symbol hinzufügen</a:t>
            </a:r>
          </a:p>
        </p:txBody>
      </p:sp>
      <p:sp>
        <p:nvSpPr>
          <p:cNvPr id="17" name="Textplatzhalter 16"/>
          <p:cNvSpPr>
            <a:spLocks noGrp="1"/>
          </p:cNvSpPr>
          <p:nvPr>
            <p:ph type="body" sz="quarter" idx="11"/>
          </p:nvPr>
        </p:nvSpPr>
        <p:spPr>
          <a:xfrm>
            <a:off x="323850" y="1628775"/>
            <a:ext cx="5976938" cy="3960813"/>
          </a:xfrm>
          <a:prstGeom prst="rect">
            <a:avLst/>
          </a:prstGeom>
        </p:spPr>
        <p:txBody>
          <a:bodyPr lIns="216000" tIns="216000" rIns="216000" anchor="ctr" anchorCtr="0">
            <a:normAutofit/>
          </a:bodyPr>
          <a:lstStyle>
            <a:lvl1pPr algn="l">
              <a:spcBef>
                <a:spcPts val="600"/>
              </a:spcBef>
              <a:spcAft>
                <a:spcPts val="600"/>
              </a:spcAft>
              <a:defRPr sz="2000"/>
            </a:lvl1pPr>
            <a:lvl2pPr algn="l">
              <a:spcBef>
                <a:spcPts val="600"/>
              </a:spcBef>
              <a:spcAft>
                <a:spcPts val="600"/>
              </a:spcAft>
              <a:defRPr sz="1800"/>
            </a:lvl2pPr>
            <a:lvl3pPr algn="l">
              <a:spcBef>
                <a:spcPts val="600"/>
              </a:spcBef>
              <a:spcAft>
                <a:spcPts val="600"/>
              </a:spcAft>
              <a:defRPr sz="1600"/>
            </a:lvl3pPr>
            <a:lvl4pPr algn="l">
              <a:spcBef>
                <a:spcPts val="600"/>
              </a:spcBef>
              <a:spcAft>
                <a:spcPts val="600"/>
              </a:spcAft>
              <a:defRPr sz="1400"/>
            </a:lvl4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</p:txBody>
      </p:sp>
      <p:sp>
        <p:nvSpPr>
          <p:cNvPr id="9" name="Datumsplatzhalter 8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de-DE"/>
              <a:t>26. Juli 2015</a:t>
            </a:r>
            <a:endParaRPr lang="de-DE" dirty="0"/>
          </a:p>
        </p:txBody>
      </p:sp>
      <p:sp>
        <p:nvSpPr>
          <p:cNvPr id="10" name="Fußzeilenplatzhalter 9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de-DE"/>
              <a:t>Zentrum für Musterkunde </a:t>
            </a:r>
            <a:endParaRPr lang="de-DE" dirty="0"/>
          </a:p>
        </p:txBody>
      </p:sp>
      <p:sp>
        <p:nvSpPr>
          <p:cNvPr id="11" name="Foliennummernplatzhalter 10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78742581-81B1-425F-B25E-3CD197136A05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4" name="Rechteck 3"/>
          <p:cNvSpPr/>
          <p:nvPr userDrawn="1"/>
        </p:nvSpPr>
        <p:spPr bwMode="auto">
          <a:xfrm>
            <a:off x="6300788" y="3860800"/>
            <a:ext cx="2843212" cy="1728788"/>
          </a:xfrm>
          <a:prstGeom prst="rect">
            <a:avLst/>
          </a:prstGeom>
          <a:solidFill>
            <a:srgbClr val="DDDDDD"/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800" b="0" i="0" u="none" strike="noStrike" cap="none" normalizeH="0" baseline="0">
              <a:ln>
                <a:noFill/>
              </a:ln>
              <a:solidFill>
                <a:srgbClr val="000066"/>
              </a:solidFill>
              <a:effectLst/>
              <a:latin typeface="Arial" charset="0"/>
            </a:endParaRPr>
          </a:p>
        </p:txBody>
      </p:sp>
      <p:sp>
        <p:nvSpPr>
          <p:cNvPr id="18" name="Rechteck 17"/>
          <p:cNvSpPr/>
          <p:nvPr userDrawn="1"/>
        </p:nvSpPr>
        <p:spPr bwMode="auto">
          <a:xfrm>
            <a:off x="0" y="1268413"/>
            <a:ext cx="885825" cy="360362"/>
          </a:xfrm>
          <a:prstGeom prst="rect">
            <a:avLst/>
          </a:prstGeom>
          <a:solidFill>
            <a:srgbClr val="DDDDDD"/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800" b="0" i="0" u="none" strike="noStrike" cap="none" normalizeH="0" baseline="0">
              <a:ln>
                <a:noFill/>
              </a:ln>
              <a:solidFill>
                <a:srgbClr val="000066"/>
              </a:solidFill>
              <a:effectLst/>
              <a:latin typeface="Arial" charset="0"/>
            </a:endParaRPr>
          </a:p>
        </p:txBody>
      </p:sp>
      <p:sp>
        <p:nvSpPr>
          <p:cNvPr id="19" name="Textplatzhalter 12"/>
          <p:cNvSpPr>
            <a:spLocks noGrp="1"/>
          </p:cNvSpPr>
          <p:nvPr>
            <p:ph type="body" sz="quarter" idx="15"/>
          </p:nvPr>
        </p:nvSpPr>
        <p:spPr>
          <a:xfrm>
            <a:off x="885825" y="1268413"/>
            <a:ext cx="4765675" cy="3603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000"/>
            </a:lvl1pPr>
          </a:lstStyle>
          <a:p>
            <a:pPr lvl="0"/>
            <a:r>
              <a:rPr lang="de-DE" dirty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400035586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 Bilder links/grau hinterleg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hteck 18"/>
          <p:cNvSpPr/>
          <p:nvPr userDrawn="1"/>
        </p:nvSpPr>
        <p:spPr bwMode="auto">
          <a:xfrm>
            <a:off x="0" y="2840400"/>
            <a:ext cx="2843213" cy="1537200"/>
          </a:xfrm>
          <a:prstGeom prst="rect">
            <a:avLst/>
          </a:prstGeom>
          <a:solidFill>
            <a:srgbClr val="DDDDDD"/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800" b="0" i="0" u="none" strike="noStrike" cap="none" normalizeH="0" baseline="0">
              <a:ln>
                <a:noFill/>
              </a:ln>
              <a:solidFill>
                <a:srgbClr val="000066"/>
              </a:solidFill>
              <a:effectLst/>
              <a:latin typeface="Arial" charset="0"/>
            </a:endParaRPr>
          </a:p>
        </p:txBody>
      </p:sp>
      <p:sp>
        <p:nvSpPr>
          <p:cNvPr id="12" name="Rechteck 11"/>
          <p:cNvSpPr/>
          <p:nvPr userDrawn="1"/>
        </p:nvSpPr>
        <p:spPr bwMode="auto">
          <a:xfrm>
            <a:off x="2880000" y="1268413"/>
            <a:ext cx="6264000" cy="4681537"/>
          </a:xfrm>
          <a:prstGeom prst="rect">
            <a:avLst/>
          </a:prstGeom>
          <a:solidFill>
            <a:srgbClr val="DDDDDD"/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800" b="0" i="0" u="none" strike="noStrike" cap="none" normalizeH="0" baseline="0">
              <a:ln>
                <a:noFill/>
              </a:ln>
              <a:solidFill>
                <a:srgbClr val="000066"/>
              </a:solidFill>
              <a:effectLst/>
              <a:latin typeface="Arial" charset="0"/>
            </a:endParaRPr>
          </a:p>
        </p:txBody>
      </p:sp>
      <p:sp>
        <p:nvSpPr>
          <p:cNvPr id="2" name="Line 2"/>
          <p:cNvSpPr>
            <a:spLocks noChangeShapeType="1"/>
          </p:cNvSpPr>
          <p:nvPr userDrawn="1"/>
        </p:nvSpPr>
        <p:spPr bwMode="auto">
          <a:xfrm flipV="1">
            <a:off x="255588" y="6381750"/>
            <a:ext cx="8493125" cy="0"/>
          </a:xfrm>
          <a:prstGeom prst="line">
            <a:avLst/>
          </a:prstGeom>
          <a:ln>
            <a:solidFill>
              <a:srgbClr val="999F9E"/>
            </a:solidFill>
            <a:headEnd/>
            <a:tailEnd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wrap="none" anchor="ctr"/>
          <a:lstStyle/>
          <a:p>
            <a:pPr>
              <a:defRPr/>
            </a:pPr>
            <a:endParaRPr lang="de-DE"/>
          </a:p>
        </p:txBody>
      </p:sp>
      <p:sp>
        <p:nvSpPr>
          <p:cNvPr id="3" name="Line 8"/>
          <p:cNvSpPr>
            <a:spLocks noChangeShapeType="1"/>
          </p:cNvSpPr>
          <p:nvPr userDrawn="1"/>
        </p:nvSpPr>
        <p:spPr bwMode="auto">
          <a:xfrm>
            <a:off x="255588" y="682625"/>
            <a:ext cx="6477000" cy="9525"/>
          </a:xfrm>
          <a:prstGeom prst="line">
            <a:avLst/>
          </a:prstGeom>
          <a:ln>
            <a:solidFill>
              <a:srgbClr val="999F9E"/>
            </a:solidFill>
            <a:headEnd/>
            <a:tailEnd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wrap="none" anchor="ctr"/>
          <a:lstStyle/>
          <a:p>
            <a:pPr>
              <a:defRPr/>
            </a:pPr>
            <a:endParaRPr lang="de-DE"/>
          </a:p>
        </p:txBody>
      </p:sp>
      <p:pic>
        <p:nvPicPr>
          <p:cNvPr id="7" name="Picture 3" descr="uniPa 2c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948488" y="333375"/>
            <a:ext cx="19081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itel 7"/>
          <p:cNvSpPr>
            <a:spLocks noGrp="1"/>
          </p:cNvSpPr>
          <p:nvPr>
            <p:ph type="title"/>
          </p:nvPr>
        </p:nvSpPr>
        <p:spPr>
          <a:xfrm>
            <a:off x="323850" y="176164"/>
            <a:ext cx="6477000" cy="506461"/>
          </a:xfrm>
          <a:prstGeom prst="rect">
            <a:avLst/>
          </a:prstGeom>
        </p:spPr>
        <p:txBody>
          <a:bodyPr anchor="b" anchorCtr="0"/>
          <a:lstStyle>
            <a:lvl1pPr>
              <a:defRPr sz="2200" i="1">
                <a:solidFill>
                  <a:schemeClr val="bg2"/>
                </a:solidFill>
              </a:defRPr>
            </a:lvl1pPr>
          </a:lstStyle>
          <a:p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15" name="Bildplatzhalter 14"/>
          <p:cNvSpPr>
            <a:spLocks noGrp="1"/>
          </p:cNvSpPr>
          <p:nvPr>
            <p:ph type="pic" sz="quarter" idx="10"/>
          </p:nvPr>
        </p:nvSpPr>
        <p:spPr>
          <a:xfrm>
            <a:off x="0" y="1268413"/>
            <a:ext cx="2843213" cy="1537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e-DE" dirty="0"/>
              <a:t>Bild durch Klicken auf Symbol hinzufügen</a:t>
            </a:r>
          </a:p>
        </p:txBody>
      </p:sp>
      <p:sp>
        <p:nvSpPr>
          <p:cNvPr id="17" name="Textplatzhalter 16"/>
          <p:cNvSpPr>
            <a:spLocks noGrp="1"/>
          </p:cNvSpPr>
          <p:nvPr>
            <p:ph type="body" sz="quarter" idx="11"/>
          </p:nvPr>
        </p:nvSpPr>
        <p:spPr>
          <a:xfrm>
            <a:off x="2843213" y="1268413"/>
            <a:ext cx="5905500" cy="4681537"/>
          </a:xfrm>
          <a:prstGeom prst="rect">
            <a:avLst/>
          </a:prstGeom>
        </p:spPr>
        <p:txBody>
          <a:bodyPr lIns="216000" anchor="ctr" anchorCtr="0">
            <a:normAutofit/>
          </a:bodyPr>
          <a:lstStyle>
            <a:lvl1pPr>
              <a:spcBef>
                <a:spcPts val="600"/>
              </a:spcBef>
              <a:spcAft>
                <a:spcPts val="600"/>
              </a:spcAft>
              <a:defRPr sz="2000"/>
            </a:lvl1pPr>
            <a:lvl2pPr>
              <a:spcBef>
                <a:spcPts val="600"/>
              </a:spcBef>
              <a:spcAft>
                <a:spcPts val="600"/>
              </a:spcAft>
              <a:defRPr sz="1800"/>
            </a:lvl2pPr>
            <a:lvl3pPr>
              <a:spcBef>
                <a:spcPts val="600"/>
              </a:spcBef>
              <a:spcAft>
                <a:spcPts val="600"/>
              </a:spcAft>
              <a:defRPr sz="1600"/>
            </a:lvl3pPr>
            <a:lvl4pPr>
              <a:spcBef>
                <a:spcPts val="600"/>
              </a:spcBef>
              <a:spcAft>
                <a:spcPts val="600"/>
              </a:spcAft>
              <a:defRPr sz="1400"/>
            </a:lvl4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</p:txBody>
      </p:sp>
      <p:sp>
        <p:nvSpPr>
          <p:cNvPr id="9" name="Datumsplatzhalter 8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de-DE"/>
              <a:t>26. Juli 2015</a:t>
            </a:r>
            <a:endParaRPr lang="de-DE" dirty="0"/>
          </a:p>
        </p:txBody>
      </p:sp>
      <p:sp>
        <p:nvSpPr>
          <p:cNvPr id="10" name="Fußzeilenplatzhalter 9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de-DE"/>
              <a:t>Zentrum für Musterkunde </a:t>
            </a:r>
            <a:endParaRPr lang="de-DE" dirty="0"/>
          </a:p>
        </p:txBody>
      </p:sp>
      <p:sp>
        <p:nvSpPr>
          <p:cNvPr id="11" name="Foliennummernplatzhalter 10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78742581-81B1-425F-B25E-3CD197136A05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4" name="Bildplatzhalter 14"/>
          <p:cNvSpPr>
            <a:spLocks noGrp="1"/>
          </p:cNvSpPr>
          <p:nvPr>
            <p:ph type="pic" sz="quarter" idx="15"/>
          </p:nvPr>
        </p:nvSpPr>
        <p:spPr>
          <a:xfrm>
            <a:off x="0" y="4413600"/>
            <a:ext cx="2843213" cy="1537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e-DE"/>
              <a:t>Bild durch Klicken auf Symbol hinzufügen</a:t>
            </a:r>
            <a:endParaRPr lang="de-DE" dirty="0"/>
          </a:p>
        </p:txBody>
      </p:sp>
      <p:sp>
        <p:nvSpPr>
          <p:cNvPr id="16" name="Bildplatzhalter 14"/>
          <p:cNvSpPr>
            <a:spLocks noGrp="1"/>
          </p:cNvSpPr>
          <p:nvPr>
            <p:ph type="pic" sz="quarter" idx="16"/>
          </p:nvPr>
        </p:nvSpPr>
        <p:spPr>
          <a:xfrm>
            <a:off x="0" y="2840581"/>
            <a:ext cx="2843213" cy="1537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e-DE" dirty="0"/>
              <a:t>Bild durch Klicken auf Symbol hinzufügen</a:t>
            </a:r>
          </a:p>
        </p:txBody>
      </p:sp>
    </p:spTree>
    <p:extLst>
      <p:ext uri="{BB962C8B-B14F-4D97-AF65-F5344CB8AC3E}">
        <p14:creationId xmlns:p14="http://schemas.microsoft.com/office/powerpoint/2010/main" val="4561794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77126-4B6C-40EC-95B3-5792A71602DC}" type="datetime1">
              <a:rPr lang="de-DE" smtClean="0"/>
              <a:t>09.11.2021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2772000" y="6453188"/>
            <a:ext cx="3600000" cy="36000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University of Passau – Prof. Dr. Carolin Häussler </a:t>
            </a:r>
            <a:r>
              <a:rPr lang="en-US" sz="850" dirty="0"/>
              <a:t>Chair in </a:t>
            </a:r>
            <a:r>
              <a:rPr lang="en-US" sz="850" dirty="0" err="1"/>
              <a:t>Organisation</a:t>
            </a:r>
            <a:r>
              <a:rPr lang="en-US" sz="850" dirty="0"/>
              <a:t>, Technology Management and Entrepreneurship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C78C4-9906-45B2-AE77-FB687A276036}" type="slidenum">
              <a:rPr lang="de-DE" smtClean="0"/>
              <a:t>‹Nr.›</a:t>
            </a:fld>
            <a:endParaRPr lang="de-DE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/>
          </p:nvPr>
        </p:nvSpPr>
        <p:spPr>
          <a:xfrm>
            <a:off x="250825" y="944784"/>
            <a:ext cx="8640000" cy="540000"/>
          </a:xfrm>
        </p:spPr>
        <p:txBody>
          <a:bodyPr/>
          <a:lstStyle>
            <a:lvl1pPr marL="0" indent="0">
              <a:spcAft>
                <a:spcPts val="0"/>
              </a:spcAft>
              <a:buNone/>
              <a:defRPr i="0"/>
            </a:lvl1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14" name="Textplatzhalter 13"/>
          <p:cNvSpPr>
            <a:spLocks noGrp="1"/>
          </p:cNvSpPr>
          <p:nvPr>
            <p:ph type="body" sz="quarter" idx="15"/>
          </p:nvPr>
        </p:nvSpPr>
        <p:spPr>
          <a:xfrm>
            <a:off x="252000" y="6020916"/>
            <a:ext cx="8640000" cy="360040"/>
          </a:xfrm>
        </p:spPr>
        <p:txBody>
          <a:bodyPr anchor="ctr">
            <a:normAutofit/>
          </a:bodyPr>
          <a:lstStyle>
            <a:lvl1pPr marL="0" indent="0" algn="r">
              <a:spcAft>
                <a:spcPts val="0"/>
              </a:spcAft>
              <a:buNone/>
              <a:defRPr sz="1200"/>
            </a:lvl1pPr>
          </a:lstStyle>
          <a:p>
            <a:pPr lvl="0"/>
            <a:r>
              <a:rPr lang="de-DE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8567037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 Bilder rechts/grau hinterleg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 userDrawn="1"/>
        </p:nvSpPr>
        <p:spPr bwMode="auto">
          <a:xfrm>
            <a:off x="6300788" y="2840400"/>
            <a:ext cx="2843212" cy="1512168"/>
          </a:xfrm>
          <a:prstGeom prst="rect">
            <a:avLst/>
          </a:prstGeom>
          <a:solidFill>
            <a:srgbClr val="DDDDDD"/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800" b="0" i="0" u="none" strike="noStrike" cap="none" normalizeH="0" baseline="0">
              <a:ln>
                <a:noFill/>
              </a:ln>
              <a:solidFill>
                <a:srgbClr val="000066"/>
              </a:solidFill>
              <a:effectLst/>
              <a:latin typeface="Arial" charset="0"/>
            </a:endParaRPr>
          </a:p>
        </p:txBody>
      </p:sp>
      <p:sp>
        <p:nvSpPr>
          <p:cNvPr id="12" name="Rechteck 11"/>
          <p:cNvSpPr/>
          <p:nvPr userDrawn="1"/>
        </p:nvSpPr>
        <p:spPr bwMode="auto">
          <a:xfrm>
            <a:off x="0" y="1268412"/>
            <a:ext cx="6264000" cy="4681537"/>
          </a:xfrm>
          <a:prstGeom prst="rect">
            <a:avLst/>
          </a:prstGeom>
          <a:solidFill>
            <a:srgbClr val="DDDDDD"/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800" b="0" i="0" u="none" strike="noStrike" cap="none" normalizeH="0" baseline="0">
              <a:ln>
                <a:noFill/>
              </a:ln>
              <a:solidFill>
                <a:srgbClr val="000066"/>
              </a:solidFill>
              <a:effectLst/>
              <a:latin typeface="Arial" charset="0"/>
            </a:endParaRPr>
          </a:p>
        </p:txBody>
      </p:sp>
      <p:sp>
        <p:nvSpPr>
          <p:cNvPr id="2" name="Line 2"/>
          <p:cNvSpPr>
            <a:spLocks noChangeShapeType="1"/>
          </p:cNvSpPr>
          <p:nvPr userDrawn="1"/>
        </p:nvSpPr>
        <p:spPr bwMode="auto">
          <a:xfrm flipV="1">
            <a:off x="255588" y="6381750"/>
            <a:ext cx="8493125" cy="0"/>
          </a:xfrm>
          <a:prstGeom prst="line">
            <a:avLst/>
          </a:prstGeom>
          <a:ln>
            <a:solidFill>
              <a:srgbClr val="999F9E"/>
            </a:solidFill>
            <a:headEnd/>
            <a:tailEnd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wrap="none" anchor="ctr"/>
          <a:lstStyle/>
          <a:p>
            <a:pPr>
              <a:defRPr/>
            </a:pPr>
            <a:endParaRPr lang="de-DE"/>
          </a:p>
        </p:txBody>
      </p:sp>
      <p:sp>
        <p:nvSpPr>
          <p:cNvPr id="3" name="Line 8"/>
          <p:cNvSpPr>
            <a:spLocks noChangeShapeType="1"/>
          </p:cNvSpPr>
          <p:nvPr userDrawn="1"/>
        </p:nvSpPr>
        <p:spPr bwMode="auto">
          <a:xfrm>
            <a:off x="255588" y="682625"/>
            <a:ext cx="6477000" cy="9525"/>
          </a:xfrm>
          <a:prstGeom prst="line">
            <a:avLst/>
          </a:prstGeom>
          <a:ln>
            <a:solidFill>
              <a:srgbClr val="999F9E"/>
            </a:solidFill>
            <a:headEnd/>
            <a:tailEnd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wrap="none" anchor="ctr"/>
          <a:lstStyle/>
          <a:p>
            <a:pPr>
              <a:defRPr/>
            </a:pPr>
            <a:endParaRPr lang="de-DE"/>
          </a:p>
        </p:txBody>
      </p:sp>
      <p:pic>
        <p:nvPicPr>
          <p:cNvPr id="7" name="Picture 3" descr="uniPa 2c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948488" y="333375"/>
            <a:ext cx="19081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itel 7"/>
          <p:cNvSpPr>
            <a:spLocks noGrp="1"/>
          </p:cNvSpPr>
          <p:nvPr>
            <p:ph type="title"/>
          </p:nvPr>
        </p:nvSpPr>
        <p:spPr>
          <a:xfrm>
            <a:off x="323850" y="176164"/>
            <a:ext cx="6477000" cy="506461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ct val="100000"/>
              </a:lnSpc>
              <a:defRPr sz="2200" i="1">
                <a:solidFill>
                  <a:schemeClr val="bg2"/>
                </a:solidFill>
              </a:defRPr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15" name="Bildplatzhalter 14"/>
          <p:cNvSpPr>
            <a:spLocks noGrp="1"/>
          </p:cNvSpPr>
          <p:nvPr>
            <p:ph type="pic" sz="quarter" idx="10"/>
          </p:nvPr>
        </p:nvSpPr>
        <p:spPr>
          <a:xfrm>
            <a:off x="6300788" y="1268413"/>
            <a:ext cx="2843213" cy="1537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e-DE"/>
              <a:t>Bild durch Klicken auf Symbol hinzufügen</a:t>
            </a:r>
            <a:endParaRPr lang="de-DE" dirty="0"/>
          </a:p>
        </p:txBody>
      </p:sp>
      <p:sp>
        <p:nvSpPr>
          <p:cNvPr id="17" name="Textplatzhalter 16"/>
          <p:cNvSpPr>
            <a:spLocks noGrp="1"/>
          </p:cNvSpPr>
          <p:nvPr>
            <p:ph type="body" sz="quarter" idx="11"/>
          </p:nvPr>
        </p:nvSpPr>
        <p:spPr>
          <a:xfrm>
            <a:off x="323850" y="1268413"/>
            <a:ext cx="5905500" cy="4681537"/>
          </a:xfrm>
          <a:prstGeom prst="rect">
            <a:avLst/>
          </a:prstGeom>
        </p:spPr>
        <p:txBody>
          <a:bodyPr lIns="216000" anchor="ctr" anchorCtr="0">
            <a:normAutofit/>
          </a:bodyPr>
          <a:lstStyle>
            <a:lvl1pPr>
              <a:spcBef>
                <a:spcPts val="600"/>
              </a:spcBef>
              <a:spcAft>
                <a:spcPts val="600"/>
              </a:spcAft>
              <a:defRPr sz="2000"/>
            </a:lvl1pPr>
            <a:lvl2pPr>
              <a:spcBef>
                <a:spcPts val="600"/>
              </a:spcBef>
              <a:spcAft>
                <a:spcPts val="600"/>
              </a:spcAft>
              <a:defRPr sz="1800"/>
            </a:lvl2pPr>
            <a:lvl3pPr>
              <a:spcBef>
                <a:spcPts val="600"/>
              </a:spcBef>
              <a:spcAft>
                <a:spcPts val="600"/>
              </a:spcAft>
              <a:defRPr sz="1600"/>
            </a:lvl3pPr>
            <a:lvl4pPr>
              <a:spcBef>
                <a:spcPts val="600"/>
              </a:spcBef>
              <a:spcAft>
                <a:spcPts val="600"/>
              </a:spcAft>
              <a:defRPr sz="1400"/>
            </a:lvl4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</p:txBody>
      </p:sp>
      <p:sp>
        <p:nvSpPr>
          <p:cNvPr id="9" name="Datumsplatzhalter 8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de-DE"/>
              <a:t>26. Juli 2015</a:t>
            </a:r>
            <a:endParaRPr lang="de-DE" dirty="0"/>
          </a:p>
        </p:txBody>
      </p:sp>
      <p:sp>
        <p:nvSpPr>
          <p:cNvPr id="10" name="Fußzeilenplatzhalter 9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de-DE"/>
              <a:t>Zentrum für Musterkunde </a:t>
            </a:r>
            <a:endParaRPr lang="de-DE" dirty="0"/>
          </a:p>
        </p:txBody>
      </p:sp>
      <p:sp>
        <p:nvSpPr>
          <p:cNvPr id="11" name="Foliennummernplatzhalter 10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78742581-81B1-425F-B25E-3CD197136A05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4" name="Bildplatzhalter 14"/>
          <p:cNvSpPr>
            <a:spLocks noGrp="1"/>
          </p:cNvSpPr>
          <p:nvPr>
            <p:ph type="pic" sz="quarter" idx="15"/>
          </p:nvPr>
        </p:nvSpPr>
        <p:spPr>
          <a:xfrm>
            <a:off x="6300788" y="4402800"/>
            <a:ext cx="2843213" cy="1537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e-DE" dirty="0"/>
              <a:t>Bild durch Klicken auf Symbol hinzufügen</a:t>
            </a:r>
          </a:p>
        </p:txBody>
      </p:sp>
      <p:sp>
        <p:nvSpPr>
          <p:cNvPr id="16" name="Bildplatzhalter 14"/>
          <p:cNvSpPr>
            <a:spLocks noGrp="1"/>
          </p:cNvSpPr>
          <p:nvPr>
            <p:ph type="pic" sz="quarter" idx="16"/>
          </p:nvPr>
        </p:nvSpPr>
        <p:spPr>
          <a:xfrm>
            <a:off x="6300787" y="2840400"/>
            <a:ext cx="2843213" cy="1537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e-DE" dirty="0"/>
              <a:t>Bild durch Klicken auf Symbol hinzufügen</a:t>
            </a:r>
          </a:p>
        </p:txBody>
      </p:sp>
    </p:spTree>
    <p:extLst>
      <p:ext uri="{BB962C8B-B14F-4D97-AF65-F5344CB8AC3E}">
        <p14:creationId xmlns:p14="http://schemas.microsoft.com/office/powerpoint/2010/main" val="267890710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anoramabild mi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hteck 12"/>
          <p:cNvSpPr/>
          <p:nvPr userDrawn="1"/>
        </p:nvSpPr>
        <p:spPr bwMode="auto">
          <a:xfrm>
            <a:off x="0" y="1268414"/>
            <a:ext cx="9144000" cy="2592386"/>
          </a:xfrm>
          <a:prstGeom prst="rect">
            <a:avLst/>
          </a:prstGeom>
          <a:solidFill>
            <a:srgbClr val="DDDDDD"/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800" b="0" i="0" u="none" strike="noStrike" cap="none" normalizeH="0" baseline="0">
              <a:ln>
                <a:noFill/>
              </a:ln>
              <a:solidFill>
                <a:srgbClr val="DDDDDD"/>
              </a:solidFill>
              <a:effectLst/>
              <a:latin typeface="Arial" charset="0"/>
            </a:endParaRPr>
          </a:p>
        </p:txBody>
      </p:sp>
      <p:sp>
        <p:nvSpPr>
          <p:cNvPr id="2" name="Line 2"/>
          <p:cNvSpPr>
            <a:spLocks noChangeShapeType="1"/>
          </p:cNvSpPr>
          <p:nvPr userDrawn="1"/>
        </p:nvSpPr>
        <p:spPr bwMode="auto">
          <a:xfrm flipV="1">
            <a:off x="255588" y="6381750"/>
            <a:ext cx="8493125" cy="0"/>
          </a:xfrm>
          <a:prstGeom prst="line">
            <a:avLst/>
          </a:prstGeom>
          <a:ln>
            <a:solidFill>
              <a:srgbClr val="999F9E"/>
            </a:solidFill>
            <a:headEnd/>
            <a:tailEnd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wrap="none" anchor="ctr"/>
          <a:lstStyle/>
          <a:p>
            <a:pPr>
              <a:defRPr/>
            </a:pPr>
            <a:endParaRPr lang="de-DE"/>
          </a:p>
        </p:txBody>
      </p:sp>
      <p:sp>
        <p:nvSpPr>
          <p:cNvPr id="3" name="Line 8"/>
          <p:cNvSpPr>
            <a:spLocks noChangeShapeType="1"/>
          </p:cNvSpPr>
          <p:nvPr userDrawn="1"/>
        </p:nvSpPr>
        <p:spPr bwMode="auto">
          <a:xfrm>
            <a:off x="255588" y="682625"/>
            <a:ext cx="6477000" cy="9525"/>
          </a:xfrm>
          <a:prstGeom prst="line">
            <a:avLst/>
          </a:prstGeom>
          <a:ln>
            <a:solidFill>
              <a:srgbClr val="999F9E"/>
            </a:solidFill>
            <a:headEnd/>
            <a:tailEnd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wrap="none" anchor="ctr"/>
          <a:lstStyle/>
          <a:p>
            <a:pPr>
              <a:defRPr/>
            </a:pPr>
            <a:endParaRPr lang="de-DE"/>
          </a:p>
        </p:txBody>
      </p:sp>
      <p:pic>
        <p:nvPicPr>
          <p:cNvPr id="7" name="Picture 3" descr="uniPa 2c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948488" y="333375"/>
            <a:ext cx="19081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itel 7"/>
          <p:cNvSpPr>
            <a:spLocks noGrp="1"/>
          </p:cNvSpPr>
          <p:nvPr>
            <p:ph type="title"/>
          </p:nvPr>
        </p:nvSpPr>
        <p:spPr>
          <a:xfrm>
            <a:off x="323850" y="176164"/>
            <a:ext cx="6477000" cy="506461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ct val="100000"/>
              </a:lnSpc>
              <a:defRPr sz="2200" i="1">
                <a:solidFill>
                  <a:schemeClr val="bg2"/>
                </a:solidFill>
              </a:defRPr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10" name="Textplatzhalter 9"/>
          <p:cNvSpPr>
            <a:spLocks noGrp="1"/>
          </p:cNvSpPr>
          <p:nvPr>
            <p:ph type="body" sz="quarter" idx="10"/>
          </p:nvPr>
        </p:nvSpPr>
        <p:spPr>
          <a:xfrm>
            <a:off x="323849" y="1268414"/>
            <a:ext cx="8424863" cy="2592387"/>
          </a:xfrm>
          <a:prstGeom prst="rect">
            <a:avLst/>
          </a:prstGeom>
        </p:spPr>
        <p:txBody>
          <a:bodyPr lIns="216000" anchor="ctr" anchorCtr="0">
            <a:normAutofit/>
          </a:bodyPr>
          <a:lstStyle>
            <a:lvl1pPr>
              <a:spcBef>
                <a:spcPts val="600"/>
              </a:spcBef>
              <a:spcAft>
                <a:spcPts val="600"/>
              </a:spcAft>
              <a:defRPr sz="2000">
                <a:solidFill>
                  <a:schemeClr val="bg1"/>
                </a:solidFill>
              </a:defRPr>
            </a:lvl1pPr>
            <a:lvl2pPr>
              <a:defRPr sz="1800">
                <a:solidFill>
                  <a:srgbClr val="4D4D4D"/>
                </a:solidFill>
              </a:defRPr>
            </a:lvl2pPr>
            <a:lvl3pPr>
              <a:defRPr sz="1600">
                <a:solidFill>
                  <a:srgbClr val="4D4D4D"/>
                </a:solidFill>
              </a:defRPr>
            </a:lvl3pPr>
            <a:lvl4pPr>
              <a:defRPr sz="1400">
                <a:solidFill>
                  <a:srgbClr val="4D4D4D"/>
                </a:solidFill>
              </a:defRPr>
            </a:lvl4pPr>
            <a:lvl5pPr>
              <a:defRPr sz="1200">
                <a:solidFill>
                  <a:srgbClr val="4D4D4D"/>
                </a:solidFill>
              </a:defRPr>
            </a:lvl5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</p:txBody>
      </p:sp>
      <p:sp>
        <p:nvSpPr>
          <p:cNvPr id="11" name="Bildplatzhalter 10"/>
          <p:cNvSpPr>
            <a:spLocks noGrp="1"/>
          </p:cNvSpPr>
          <p:nvPr>
            <p:ph type="pic" sz="quarter" idx="11"/>
          </p:nvPr>
        </p:nvSpPr>
        <p:spPr>
          <a:xfrm>
            <a:off x="0" y="3895200"/>
            <a:ext cx="9156700" cy="2052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e-DE"/>
              <a:t>Bild durch Klicken auf Symbol hinzufügen</a:t>
            </a:r>
            <a:endParaRPr lang="de-DE" dirty="0"/>
          </a:p>
        </p:txBody>
      </p:sp>
      <p:sp>
        <p:nvSpPr>
          <p:cNvPr id="9" name="Datumsplatzhalter 8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de-DE"/>
              <a:t>26. Juli 2015</a:t>
            </a:r>
            <a:endParaRPr lang="de-DE" dirty="0"/>
          </a:p>
        </p:txBody>
      </p:sp>
      <p:sp>
        <p:nvSpPr>
          <p:cNvPr id="12" name="Fußzeilenplatzhalter 11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de-DE"/>
              <a:t>Zentrum für Musterkunde </a:t>
            </a:r>
            <a:endParaRPr lang="de-DE" dirty="0"/>
          </a:p>
        </p:txBody>
      </p:sp>
      <p:sp>
        <p:nvSpPr>
          <p:cNvPr id="14" name="Foliennummernplatzhalter 1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78742581-81B1-425F-B25E-3CD197136A05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9475276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 Bilder rech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/>
          <p:cNvSpPr/>
          <p:nvPr userDrawn="1"/>
        </p:nvSpPr>
        <p:spPr bwMode="auto">
          <a:xfrm>
            <a:off x="6300788" y="2840400"/>
            <a:ext cx="2843212" cy="1530000"/>
          </a:xfrm>
          <a:prstGeom prst="rect">
            <a:avLst/>
          </a:prstGeom>
          <a:solidFill>
            <a:srgbClr val="DDDDDD"/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800" b="0" i="0" u="none" strike="noStrike" cap="none" normalizeH="0" baseline="0">
              <a:ln>
                <a:noFill/>
              </a:ln>
              <a:solidFill>
                <a:srgbClr val="000066"/>
              </a:solidFill>
              <a:effectLst/>
              <a:latin typeface="Arial" charset="0"/>
            </a:endParaRPr>
          </a:p>
        </p:txBody>
      </p:sp>
      <p:sp>
        <p:nvSpPr>
          <p:cNvPr id="2" name="Line 2"/>
          <p:cNvSpPr>
            <a:spLocks noChangeShapeType="1"/>
          </p:cNvSpPr>
          <p:nvPr userDrawn="1"/>
        </p:nvSpPr>
        <p:spPr bwMode="auto">
          <a:xfrm flipV="1">
            <a:off x="255588" y="6381750"/>
            <a:ext cx="8493125" cy="0"/>
          </a:xfrm>
          <a:prstGeom prst="line">
            <a:avLst/>
          </a:prstGeom>
          <a:ln>
            <a:solidFill>
              <a:srgbClr val="999F9E"/>
            </a:solidFill>
            <a:headEnd/>
            <a:tailEnd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wrap="none" anchor="ctr"/>
          <a:lstStyle/>
          <a:p>
            <a:pPr>
              <a:defRPr/>
            </a:pPr>
            <a:endParaRPr lang="de-DE"/>
          </a:p>
        </p:txBody>
      </p:sp>
      <p:sp>
        <p:nvSpPr>
          <p:cNvPr id="3" name="Line 8"/>
          <p:cNvSpPr>
            <a:spLocks noChangeShapeType="1"/>
          </p:cNvSpPr>
          <p:nvPr userDrawn="1"/>
        </p:nvSpPr>
        <p:spPr bwMode="auto">
          <a:xfrm>
            <a:off x="255588" y="682625"/>
            <a:ext cx="6477000" cy="9525"/>
          </a:xfrm>
          <a:prstGeom prst="line">
            <a:avLst/>
          </a:prstGeom>
          <a:ln>
            <a:solidFill>
              <a:srgbClr val="999F9E"/>
            </a:solidFill>
            <a:headEnd/>
            <a:tailEnd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wrap="none" anchor="ctr"/>
          <a:lstStyle/>
          <a:p>
            <a:pPr>
              <a:defRPr/>
            </a:pPr>
            <a:endParaRPr lang="de-DE"/>
          </a:p>
        </p:txBody>
      </p:sp>
      <p:pic>
        <p:nvPicPr>
          <p:cNvPr id="7" name="Picture 3" descr="uniPa 2c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948488" y="333375"/>
            <a:ext cx="19081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itel 7"/>
          <p:cNvSpPr>
            <a:spLocks noGrp="1"/>
          </p:cNvSpPr>
          <p:nvPr>
            <p:ph type="title"/>
          </p:nvPr>
        </p:nvSpPr>
        <p:spPr>
          <a:xfrm>
            <a:off x="323850" y="176164"/>
            <a:ext cx="6477000" cy="506461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ct val="100000"/>
              </a:lnSpc>
              <a:defRPr sz="2200" i="1">
                <a:solidFill>
                  <a:schemeClr val="bg2"/>
                </a:solidFill>
              </a:defRPr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15" name="Bildplatzhalter 14"/>
          <p:cNvSpPr>
            <a:spLocks noGrp="1"/>
          </p:cNvSpPr>
          <p:nvPr>
            <p:ph type="pic" sz="quarter" idx="10"/>
          </p:nvPr>
        </p:nvSpPr>
        <p:spPr>
          <a:xfrm>
            <a:off x="6300788" y="1268413"/>
            <a:ext cx="2843213" cy="1537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e-DE" dirty="0"/>
              <a:t>Bild durch Klicken auf Symbol hinzufügen</a:t>
            </a:r>
          </a:p>
        </p:txBody>
      </p:sp>
      <p:sp>
        <p:nvSpPr>
          <p:cNvPr id="17" name="Textplatzhalter 16"/>
          <p:cNvSpPr>
            <a:spLocks noGrp="1"/>
          </p:cNvSpPr>
          <p:nvPr>
            <p:ph type="body" sz="quarter" idx="11"/>
          </p:nvPr>
        </p:nvSpPr>
        <p:spPr>
          <a:xfrm>
            <a:off x="323850" y="1268413"/>
            <a:ext cx="5905500" cy="4681537"/>
          </a:xfrm>
          <a:prstGeom prst="rect">
            <a:avLst/>
          </a:prstGeom>
        </p:spPr>
        <p:txBody>
          <a:bodyPr lIns="216000" anchor="ctr" anchorCtr="0">
            <a:normAutofit/>
          </a:bodyPr>
          <a:lstStyle>
            <a:lvl1pPr>
              <a:spcBef>
                <a:spcPts val="600"/>
              </a:spcBef>
              <a:spcAft>
                <a:spcPts val="600"/>
              </a:spcAft>
              <a:defRPr sz="2000"/>
            </a:lvl1pPr>
            <a:lvl2pPr>
              <a:spcBef>
                <a:spcPts val="600"/>
              </a:spcBef>
              <a:spcAft>
                <a:spcPts val="600"/>
              </a:spcAft>
              <a:defRPr sz="1800"/>
            </a:lvl2pPr>
            <a:lvl3pPr>
              <a:spcBef>
                <a:spcPts val="600"/>
              </a:spcBef>
              <a:spcAft>
                <a:spcPts val="600"/>
              </a:spcAft>
              <a:defRPr sz="1600"/>
            </a:lvl3pPr>
            <a:lvl4pPr>
              <a:spcBef>
                <a:spcPts val="600"/>
              </a:spcBef>
              <a:spcAft>
                <a:spcPts val="600"/>
              </a:spcAft>
              <a:defRPr sz="1400"/>
            </a:lvl4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</p:txBody>
      </p:sp>
      <p:sp>
        <p:nvSpPr>
          <p:cNvPr id="9" name="Datumsplatzhalter 8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de-DE"/>
              <a:t>26. Juli 2015</a:t>
            </a:r>
            <a:endParaRPr lang="de-DE" dirty="0"/>
          </a:p>
        </p:txBody>
      </p:sp>
      <p:sp>
        <p:nvSpPr>
          <p:cNvPr id="10" name="Fußzeilenplatzhalter 9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de-DE"/>
              <a:t>Zentrum für Musterkunde </a:t>
            </a:r>
            <a:endParaRPr lang="de-DE" dirty="0"/>
          </a:p>
        </p:txBody>
      </p:sp>
      <p:sp>
        <p:nvSpPr>
          <p:cNvPr id="11" name="Foliennummernplatzhalter 10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78742581-81B1-425F-B25E-3CD197136A05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4" name="Bildplatzhalter 14"/>
          <p:cNvSpPr>
            <a:spLocks noGrp="1"/>
          </p:cNvSpPr>
          <p:nvPr>
            <p:ph type="pic" sz="quarter" idx="15"/>
          </p:nvPr>
        </p:nvSpPr>
        <p:spPr>
          <a:xfrm>
            <a:off x="6300788" y="4402800"/>
            <a:ext cx="2843213" cy="1537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e-DE" dirty="0"/>
              <a:t>Bild durch Klicken auf Symbol hinzufügen</a:t>
            </a:r>
          </a:p>
        </p:txBody>
      </p:sp>
      <p:sp>
        <p:nvSpPr>
          <p:cNvPr id="16" name="Bildplatzhalter 14"/>
          <p:cNvSpPr>
            <a:spLocks noGrp="1"/>
          </p:cNvSpPr>
          <p:nvPr>
            <p:ph type="pic" sz="quarter" idx="16"/>
          </p:nvPr>
        </p:nvSpPr>
        <p:spPr>
          <a:xfrm>
            <a:off x="6300788" y="2840400"/>
            <a:ext cx="2843213" cy="1530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e-DE" dirty="0"/>
              <a:t>Bild durch Klicken auf Symbol hinzufügen</a:t>
            </a:r>
          </a:p>
        </p:txBody>
      </p:sp>
    </p:spTree>
    <p:extLst>
      <p:ext uri="{BB962C8B-B14F-4D97-AF65-F5344CB8AC3E}">
        <p14:creationId xmlns:p14="http://schemas.microsoft.com/office/powerpoint/2010/main" val="68710146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 Bilder link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 userDrawn="1"/>
        </p:nvSpPr>
        <p:spPr bwMode="auto">
          <a:xfrm>
            <a:off x="0" y="2844000"/>
            <a:ext cx="2843213" cy="1530000"/>
          </a:xfrm>
          <a:prstGeom prst="rect">
            <a:avLst/>
          </a:prstGeom>
          <a:solidFill>
            <a:srgbClr val="DDDDDD"/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800" b="0" i="0" u="none" strike="noStrike" cap="none" normalizeH="0" baseline="0">
              <a:ln>
                <a:noFill/>
              </a:ln>
              <a:solidFill>
                <a:srgbClr val="000066"/>
              </a:solidFill>
              <a:effectLst/>
              <a:latin typeface="Arial" charset="0"/>
            </a:endParaRPr>
          </a:p>
        </p:txBody>
      </p:sp>
      <p:sp>
        <p:nvSpPr>
          <p:cNvPr id="2" name="Line 2"/>
          <p:cNvSpPr>
            <a:spLocks noChangeShapeType="1"/>
          </p:cNvSpPr>
          <p:nvPr userDrawn="1"/>
        </p:nvSpPr>
        <p:spPr bwMode="auto">
          <a:xfrm flipV="1">
            <a:off x="255588" y="6381750"/>
            <a:ext cx="8493125" cy="0"/>
          </a:xfrm>
          <a:prstGeom prst="line">
            <a:avLst/>
          </a:prstGeom>
          <a:ln>
            <a:solidFill>
              <a:srgbClr val="999F9E"/>
            </a:solidFill>
            <a:headEnd/>
            <a:tailEnd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wrap="none" anchor="ctr"/>
          <a:lstStyle/>
          <a:p>
            <a:pPr>
              <a:defRPr/>
            </a:pPr>
            <a:endParaRPr lang="de-DE"/>
          </a:p>
        </p:txBody>
      </p:sp>
      <p:sp>
        <p:nvSpPr>
          <p:cNvPr id="3" name="Line 8"/>
          <p:cNvSpPr>
            <a:spLocks noChangeShapeType="1"/>
          </p:cNvSpPr>
          <p:nvPr userDrawn="1"/>
        </p:nvSpPr>
        <p:spPr bwMode="auto">
          <a:xfrm>
            <a:off x="255588" y="682625"/>
            <a:ext cx="6477000" cy="9525"/>
          </a:xfrm>
          <a:prstGeom prst="line">
            <a:avLst/>
          </a:prstGeom>
          <a:ln>
            <a:solidFill>
              <a:srgbClr val="999F9E"/>
            </a:solidFill>
            <a:headEnd/>
            <a:tailEnd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wrap="none" anchor="ctr"/>
          <a:lstStyle/>
          <a:p>
            <a:pPr>
              <a:defRPr/>
            </a:pPr>
            <a:endParaRPr lang="de-DE"/>
          </a:p>
        </p:txBody>
      </p:sp>
      <p:pic>
        <p:nvPicPr>
          <p:cNvPr id="7" name="Picture 3" descr="uniPa 2c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948488" y="333375"/>
            <a:ext cx="19081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itel 7"/>
          <p:cNvSpPr>
            <a:spLocks noGrp="1"/>
          </p:cNvSpPr>
          <p:nvPr>
            <p:ph type="title"/>
          </p:nvPr>
        </p:nvSpPr>
        <p:spPr>
          <a:xfrm>
            <a:off x="323850" y="176164"/>
            <a:ext cx="6477000" cy="506461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ct val="100000"/>
              </a:lnSpc>
              <a:defRPr sz="2200" i="1">
                <a:solidFill>
                  <a:schemeClr val="bg2"/>
                </a:solidFill>
              </a:defRPr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15" name="Bildplatzhalter 14"/>
          <p:cNvSpPr>
            <a:spLocks noGrp="1"/>
          </p:cNvSpPr>
          <p:nvPr>
            <p:ph type="pic" sz="quarter" idx="10"/>
          </p:nvPr>
        </p:nvSpPr>
        <p:spPr>
          <a:xfrm>
            <a:off x="0" y="1268413"/>
            <a:ext cx="2843213" cy="1537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e-DE"/>
              <a:t>Bild durch Klicken auf Symbol hinzufügen</a:t>
            </a:r>
            <a:endParaRPr lang="de-DE" dirty="0"/>
          </a:p>
        </p:txBody>
      </p:sp>
      <p:sp>
        <p:nvSpPr>
          <p:cNvPr id="17" name="Textplatzhalter 16"/>
          <p:cNvSpPr>
            <a:spLocks noGrp="1"/>
          </p:cNvSpPr>
          <p:nvPr>
            <p:ph type="body" sz="quarter" idx="11"/>
          </p:nvPr>
        </p:nvSpPr>
        <p:spPr>
          <a:xfrm>
            <a:off x="2843213" y="1268413"/>
            <a:ext cx="5905500" cy="4681537"/>
          </a:xfrm>
          <a:prstGeom prst="rect">
            <a:avLst/>
          </a:prstGeom>
        </p:spPr>
        <p:txBody>
          <a:bodyPr lIns="216000" anchor="ctr" anchorCtr="0">
            <a:normAutofit/>
          </a:bodyPr>
          <a:lstStyle>
            <a:lvl1pPr>
              <a:spcBef>
                <a:spcPts val="600"/>
              </a:spcBef>
              <a:spcAft>
                <a:spcPts val="600"/>
              </a:spcAft>
              <a:defRPr sz="2000"/>
            </a:lvl1pPr>
            <a:lvl2pPr>
              <a:spcBef>
                <a:spcPts val="600"/>
              </a:spcBef>
              <a:spcAft>
                <a:spcPts val="600"/>
              </a:spcAft>
              <a:defRPr sz="1800"/>
            </a:lvl2pPr>
            <a:lvl3pPr>
              <a:spcBef>
                <a:spcPts val="600"/>
              </a:spcBef>
              <a:spcAft>
                <a:spcPts val="600"/>
              </a:spcAft>
              <a:defRPr sz="1600"/>
            </a:lvl3pPr>
            <a:lvl4pPr>
              <a:spcBef>
                <a:spcPts val="600"/>
              </a:spcBef>
              <a:spcAft>
                <a:spcPts val="600"/>
              </a:spcAft>
              <a:defRPr sz="1400"/>
            </a:lvl4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</p:txBody>
      </p:sp>
      <p:sp>
        <p:nvSpPr>
          <p:cNvPr id="9" name="Datumsplatzhalter 8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de-DE"/>
              <a:t>26. Juli 2015</a:t>
            </a:r>
            <a:endParaRPr lang="de-DE" dirty="0"/>
          </a:p>
        </p:txBody>
      </p:sp>
      <p:sp>
        <p:nvSpPr>
          <p:cNvPr id="10" name="Fußzeilenplatzhalter 9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de-DE"/>
              <a:t>Zentrum für Musterkunde </a:t>
            </a:r>
            <a:endParaRPr lang="de-DE" dirty="0"/>
          </a:p>
        </p:txBody>
      </p:sp>
      <p:sp>
        <p:nvSpPr>
          <p:cNvPr id="11" name="Foliennummernplatzhalter 10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78742581-81B1-425F-B25E-3CD197136A05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4" name="Bildplatzhalter 14"/>
          <p:cNvSpPr>
            <a:spLocks noGrp="1"/>
          </p:cNvSpPr>
          <p:nvPr>
            <p:ph type="pic" sz="quarter" idx="15"/>
          </p:nvPr>
        </p:nvSpPr>
        <p:spPr>
          <a:xfrm>
            <a:off x="0" y="4413600"/>
            <a:ext cx="2843213" cy="1537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e-DE"/>
              <a:t>Bild durch Klicken auf Symbol hinzufügen</a:t>
            </a:r>
            <a:endParaRPr lang="de-DE" dirty="0"/>
          </a:p>
        </p:txBody>
      </p:sp>
      <p:sp>
        <p:nvSpPr>
          <p:cNvPr id="16" name="Bildplatzhalter 14"/>
          <p:cNvSpPr>
            <a:spLocks noGrp="1"/>
          </p:cNvSpPr>
          <p:nvPr>
            <p:ph type="pic" sz="quarter" idx="16"/>
          </p:nvPr>
        </p:nvSpPr>
        <p:spPr>
          <a:xfrm>
            <a:off x="0" y="2844000"/>
            <a:ext cx="2843213" cy="1530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e-DE" dirty="0"/>
              <a:t>Bild durch Klicken auf Symbol hinzufügen</a:t>
            </a:r>
          </a:p>
        </p:txBody>
      </p:sp>
    </p:spTree>
    <p:extLst>
      <p:ext uri="{BB962C8B-B14F-4D97-AF65-F5344CB8AC3E}">
        <p14:creationId xmlns:p14="http://schemas.microsoft.com/office/powerpoint/2010/main" val="303998110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eliebiger Inhalt vollfläch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 2"/>
          <p:cNvSpPr>
            <a:spLocks noChangeShapeType="1"/>
          </p:cNvSpPr>
          <p:nvPr userDrawn="1"/>
        </p:nvSpPr>
        <p:spPr bwMode="auto">
          <a:xfrm flipV="1">
            <a:off x="255588" y="6381750"/>
            <a:ext cx="8493125" cy="0"/>
          </a:xfrm>
          <a:prstGeom prst="line">
            <a:avLst/>
          </a:prstGeom>
          <a:ln>
            <a:solidFill>
              <a:srgbClr val="999F9E"/>
            </a:solidFill>
            <a:headEnd/>
            <a:tailEnd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wrap="none" anchor="ctr"/>
          <a:lstStyle/>
          <a:p>
            <a:pPr>
              <a:defRPr/>
            </a:pPr>
            <a:endParaRPr lang="de-DE"/>
          </a:p>
        </p:txBody>
      </p:sp>
      <p:sp>
        <p:nvSpPr>
          <p:cNvPr id="3" name="Line 8"/>
          <p:cNvSpPr>
            <a:spLocks noChangeShapeType="1"/>
          </p:cNvSpPr>
          <p:nvPr userDrawn="1"/>
        </p:nvSpPr>
        <p:spPr bwMode="auto">
          <a:xfrm>
            <a:off x="255588" y="682625"/>
            <a:ext cx="6477000" cy="9525"/>
          </a:xfrm>
          <a:prstGeom prst="line">
            <a:avLst/>
          </a:prstGeom>
          <a:ln>
            <a:solidFill>
              <a:srgbClr val="999F9E"/>
            </a:solidFill>
            <a:headEnd/>
            <a:tailEnd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wrap="none" anchor="ctr"/>
          <a:lstStyle/>
          <a:p>
            <a:pPr>
              <a:defRPr/>
            </a:pPr>
            <a:endParaRPr lang="de-DE"/>
          </a:p>
        </p:txBody>
      </p:sp>
      <p:pic>
        <p:nvPicPr>
          <p:cNvPr id="7" name="Picture 3" descr="uniPa 2c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948488" y="333375"/>
            <a:ext cx="19081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itel 7"/>
          <p:cNvSpPr>
            <a:spLocks noGrp="1"/>
          </p:cNvSpPr>
          <p:nvPr>
            <p:ph type="title"/>
          </p:nvPr>
        </p:nvSpPr>
        <p:spPr>
          <a:xfrm>
            <a:off x="323850" y="176164"/>
            <a:ext cx="6477000" cy="506461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ct val="100000"/>
              </a:lnSpc>
              <a:defRPr sz="2200" i="1">
                <a:solidFill>
                  <a:schemeClr val="bg2"/>
                </a:solidFill>
              </a:defRPr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9" name="Datumsplatzhalter 8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de-DE"/>
              <a:t>26. Juli 2015</a:t>
            </a:r>
            <a:endParaRPr lang="de-DE" dirty="0"/>
          </a:p>
        </p:txBody>
      </p:sp>
      <p:sp>
        <p:nvSpPr>
          <p:cNvPr id="10" name="Fußzeilenplatzhalter 9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de-DE"/>
              <a:t>Zentrum für Musterkunde </a:t>
            </a:r>
            <a:endParaRPr lang="de-DE" dirty="0"/>
          </a:p>
        </p:txBody>
      </p:sp>
      <p:sp>
        <p:nvSpPr>
          <p:cNvPr id="11" name="Foliennummernplatzhalter 10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78742581-81B1-425F-B25E-3CD197136A05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5" name="Inhaltsplatzhalter 4"/>
          <p:cNvSpPr>
            <a:spLocks noGrp="1"/>
          </p:cNvSpPr>
          <p:nvPr>
            <p:ph sz="quarter" idx="15"/>
          </p:nvPr>
        </p:nvSpPr>
        <p:spPr>
          <a:xfrm>
            <a:off x="323850" y="1268413"/>
            <a:ext cx="8424863" cy="4681537"/>
          </a:xfrm>
          <a:prstGeom prst="rect">
            <a:avLst/>
          </a:prstGeom>
        </p:spPr>
        <p:txBody>
          <a:bodyPr lIns="216000" anchor="ctr" anchorCtr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84766114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eliebiger 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 2"/>
          <p:cNvSpPr>
            <a:spLocks noChangeShapeType="1"/>
          </p:cNvSpPr>
          <p:nvPr userDrawn="1"/>
        </p:nvSpPr>
        <p:spPr bwMode="auto">
          <a:xfrm flipV="1">
            <a:off x="255588" y="6381750"/>
            <a:ext cx="8493125" cy="0"/>
          </a:xfrm>
          <a:prstGeom prst="line">
            <a:avLst/>
          </a:prstGeom>
          <a:ln>
            <a:solidFill>
              <a:srgbClr val="999F9E"/>
            </a:solidFill>
            <a:headEnd/>
            <a:tailEnd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wrap="none" anchor="ctr"/>
          <a:lstStyle/>
          <a:p>
            <a:pPr>
              <a:defRPr/>
            </a:pPr>
            <a:endParaRPr lang="de-DE"/>
          </a:p>
        </p:txBody>
      </p:sp>
      <p:sp>
        <p:nvSpPr>
          <p:cNvPr id="3" name="Line 8"/>
          <p:cNvSpPr>
            <a:spLocks noChangeShapeType="1"/>
          </p:cNvSpPr>
          <p:nvPr userDrawn="1"/>
        </p:nvSpPr>
        <p:spPr bwMode="auto">
          <a:xfrm>
            <a:off x="255588" y="682625"/>
            <a:ext cx="6477000" cy="9525"/>
          </a:xfrm>
          <a:prstGeom prst="line">
            <a:avLst/>
          </a:prstGeom>
          <a:ln>
            <a:solidFill>
              <a:srgbClr val="999F9E"/>
            </a:solidFill>
            <a:headEnd/>
            <a:tailEnd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wrap="none" anchor="ctr"/>
          <a:lstStyle/>
          <a:p>
            <a:pPr>
              <a:defRPr/>
            </a:pPr>
            <a:endParaRPr lang="de-DE"/>
          </a:p>
        </p:txBody>
      </p:sp>
      <p:pic>
        <p:nvPicPr>
          <p:cNvPr id="7" name="Picture 3" descr="uniPa 2c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948488" y="333375"/>
            <a:ext cx="19081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itel 7"/>
          <p:cNvSpPr>
            <a:spLocks noGrp="1"/>
          </p:cNvSpPr>
          <p:nvPr>
            <p:ph type="title"/>
          </p:nvPr>
        </p:nvSpPr>
        <p:spPr>
          <a:xfrm>
            <a:off x="323850" y="176164"/>
            <a:ext cx="6477000" cy="506461"/>
          </a:xfrm>
          <a:prstGeom prst="rect">
            <a:avLst/>
          </a:prstGeom>
        </p:spPr>
        <p:txBody>
          <a:bodyPr anchor="b" anchorCtr="0"/>
          <a:lstStyle>
            <a:lvl1pPr>
              <a:defRPr sz="2200" i="1">
                <a:solidFill>
                  <a:schemeClr val="bg2"/>
                </a:solidFill>
              </a:defRPr>
            </a:lvl1pPr>
          </a:lstStyle>
          <a:p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9" name="Datumsplatzhalter 8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de-DE"/>
              <a:t>26. Juli 2015</a:t>
            </a:r>
            <a:endParaRPr lang="de-DE" dirty="0"/>
          </a:p>
        </p:txBody>
      </p:sp>
      <p:sp>
        <p:nvSpPr>
          <p:cNvPr id="10" name="Fußzeilenplatzhalter 9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de-DE"/>
              <a:t>Zentrum für Musterkunde </a:t>
            </a:r>
            <a:endParaRPr lang="de-DE" dirty="0"/>
          </a:p>
        </p:txBody>
      </p:sp>
      <p:sp>
        <p:nvSpPr>
          <p:cNvPr id="11" name="Foliennummernplatzhalter 10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78742581-81B1-425F-B25E-3CD197136A05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5" name="Inhaltsplatzhalter 4"/>
          <p:cNvSpPr>
            <a:spLocks noGrp="1"/>
          </p:cNvSpPr>
          <p:nvPr>
            <p:ph sz="quarter" idx="15"/>
          </p:nvPr>
        </p:nvSpPr>
        <p:spPr>
          <a:xfrm>
            <a:off x="323850" y="1628775"/>
            <a:ext cx="8424863" cy="3960813"/>
          </a:xfrm>
          <a:prstGeom prst="rect">
            <a:avLst/>
          </a:prstGeom>
        </p:spPr>
        <p:txBody>
          <a:bodyPr lIns="216000" tIns="216000" anchor="ctr" anchorCtr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12" name="Textplatzhalter 12"/>
          <p:cNvSpPr>
            <a:spLocks noGrp="1"/>
          </p:cNvSpPr>
          <p:nvPr>
            <p:ph type="body" sz="quarter" idx="16"/>
          </p:nvPr>
        </p:nvSpPr>
        <p:spPr>
          <a:xfrm>
            <a:off x="885825" y="1268413"/>
            <a:ext cx="7862888" cy="3603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000"/>
            </a:lvl1pPr>
          </a:lstStyle>
          <a:p>
            <a:pPr lvl="0"/>
            <a:r>
              <a:rPr lang="de-DE" dirty="0"/>
              <a:t>Textmasterformat bearbeiten</a:t>
            </a:r>
          </a:p>
        </p:txBody>
      </p:sp>
      <p:sp>
        <p:nvSpPr>
          <p:cNvPr id="13" name="Rechteck 12"/>
          <p:cNvSpPr/>
          <p:nvPr userDrawn="1"/>
        </p:nvSpPr>
        <p:spPr bwMode="auto">
          <a:xfrm>
            <a:off x="0" y="1268413"/>
            <a:ext cx="885825" cy="360362"/>
          </a:xfrm>
          <a:prstGeom prst="rect">
            <a:avLst/>
          </a:prstGeom>
          <a:solidFill>
            <a:srgbClr val="DDDDDD"/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800" b="0" i="0" u="none" strike="noStrike" cap="none" normalizeH="0" baseline="0">
              <a:ln>
                <a:noFill/>
              </a:ln>
              <a:solidFill>
                <a:srgbClr val="000066"/>
              </a:solidFill>
              <a:effectLst/>
              <a:latin typeface="Arial" charset="0"/>
            </a:endParaRPr>
          </a:p>
        </p:txBody>
      </p:sp>
      <p:sp>
        <p:nvSpPr>
          <p:cNvPr id="14" name="Textplatzhalter 12"/>
          <p:cNvSpPr>
            <a:spLocks noGrp="1"/>
          </p:cNvSpPr>
          <p:nvPr>
            <p:ph type="body" sz="quarter" idx="17"/>
          </p:nvPr>
        </p:nvSpPr>
        <p:spPr>
          <a:xfrm>
            <a:off x="323850" y="5589588"/>
            <a:ext cx="7862888" cy="360362"/>
          </a:xfrm>
          <a:prstGeom prst="rect">
            <a:avLst/>
          </a:prstGeom>
        </p:spPr>
        <p:txBody>
          <a:bodyPr lIns="90000" tIns="46800" anchor="b" anchorCtr="0">
            <a:norm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de-DE" dirty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62072066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er vollfläch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 2"/>
          <p:cNvSpPr>
            <a:spLocks noChangeShapeType="1"/>
          </p:cNvSpPr>
          <p:nvPr userDrawn="1"/>
        </p:nvSpPr>
        <p:spPr bwMode="auto">
          <a:xfrm flipV="1">
            <a:off x="255588" y="6381750"/>
            <a:ext cx="8493125" cy="0"/>
          </a:xfrm>
          <a:prstGeom prst="line">
            <a:avLst/>
          </a:prstGeom>
          <a:ln>
            <a:solidFill>
              <a:srgbClr val="999F9E"/>
            </a:solidFill>
            <a:headEnd/>
            <a:tailEnd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wrap="none" anchor="ctr"/>
          <a:lstStyle/>
          <a:p>
            <a:pPr>
              <a:defRPr/>
            </a:pPr>
            <a:endParaRPr lang="de-DE"/>
          </a:p>
        </p:txBody>
      </p:sp>
      <p:sp>
        <p:nvSpPr>
          <p:cNvPr id="3" name="Line 8"/>
          <p:cNvSpPr>
            <a:spLocks noChangeShapeType="1"/>
          </p:cNvSpPr>
          <p:nvPr userDrawn="1"/>
        </p:nvSpPr>
        <p:spPr bwMode="auto">
          <a:xfrm>
            <a:off x="255588" y="682625"/>
            <a:ext cx="6477000" cy="9525"/>
          </a:xfrm>
          <a:prstGeom prst="line">
            <a:avLst/>
          </a:prstGeom>
          <a:ln>
            <a:solidFill>
              <a:srgbClr val="999F9E"/>
            </a:solidFill>
            <a:headEnd/>
            <a:tailEnd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wrap="none" anchor="ctr"/>
          <a:lstStyle/>
          <a:p>
            <a:pPr>
              <a:defRPr/>
            </a:pPr>
            <a:endParaRPr lang="de-DE"/>
          </a:p>
        </p:txBody>
      </p:sp>
      <p:pic>
        <p:nvPicPr>
          <p:cNvPr id="7" name="Picture 3" descr="uniPa 2c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948488" y="333375"/>
            <a:ext cx="19081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itel 7"/>
          <p:cNvSpPr>
            <a:spLocks noGrp="1"/>
          </p:cNvSpPr>
          <p:nvPr>
            <p:ph type="title"/>
          </p:nvPr>
        </p:nvSpPr>
        <p:spPr>
          <a:xfrm>
            <a:off x="323850" y="176164"/>
            <a:ext cx="6477000" cy="506461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ct val="100000"/>
              </a:lnSpc>
              <a:defRPr sz="2200" i="1">
                <a:solidFill>
                  <a:schemeClr val="bg2"/>
                </a:solidFill>
              </a:defRPr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9" name="Datumsplatzhalter 8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de-DE"/>
              <a:t>26. Juli 2015</a:t>
            </a:r>
            <a:endParaRPr lang="de-DE" dirty="0"/>
          </a:p>
        </p:txBody>
      </p:sp>
      <p:sp>
        <p:nvSpPr>
          <p:cNvPr id="10" name="Fußzeilenplatzhalter 9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de-DE"/>
              <a:t>Zentrum für Musterkunde </a:t>
            </a:r>
            <a:endParaRPr lang="de-DE" dirty="0"/>
          </a:p>
        </p:txBody>
      </p:sp>
      <p:sp>
        <p:nvSpPr>
          <p:cNvPr id="11" name="Foliennummernplatzhalter 10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78742581-81B1-425F-B25E-3CD197136A05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6" name="Bildplatzhalter 5"/>
          <p:cNvSpPr>
            <a:spLocks noGrp="1"/>
          </p:cNvSpPr>
          <p:nvPr>
            <p:ph type="pic" sz="quarter" idx="15"/>
          </p:nvPr>
        </p:nvSpPr>
        <p:spPr>
          <a:xfrm>
            <a:off x="0" y="1260000"/>
            <a:ext cx="9144000" cy="4680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e-DE"/>
              <a:t>Bild durch Klicken auf Symbol hinzufügen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6769074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collage Variant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 2"/>
          <p:cNvSpPr>
            <a:spLocks noChangeShapeType="1"/>
          </p:cNvSpPr>
          <p:nvPr userDrawn="1"/>
        </p:nvSpPr>
        <p:spPr bwMode="auto">
          <a:xfrm flipV="1">
            <a:off x="255588" y="6381750"/>
            <a:ext cx="8493125" cy="0"/>
          </a:xfrm>
          <a:prstGeom prst="line">
            <a:avLst/>
          </a:prstGeom>
          <a:ln>
            <a:solidFill>
              <a:srgbClr val="999F9E"/>
            </a:solidFill>
            <a:headEnd/>
            <a:tailEnd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wrap="none" anchor="ctr"/>
          <a:lstStyle/>
          <a:p>
            <a:pPr>
              <a:defRPr/>
            </a:pPr>
            <a:endParaRPr lang="de-DE"/>
          </a:p>
        </p:txBody>
      </p:sp>
      <p:sp>
        <p:nvSpPr>
          <p:cNvPr id="3" name="Line 8"/>
          <p:cNvSpPr>
            <a:spLocks noChangeShapeType="1"/>
          </p:cNvSpPr>
          <p:nvPr userDrawn="1"/>
        </p:nvSpPr>
        <p:spPr bwMode="auto">
          <a:xfrm>
            <a:off x="255588" y="682625"/>
            <a:ext cx="6477000" cy="9525"/>
          </a:xfrm>
          <a:prstGeom prst="line">
            <a:avLst/>
          </a:prstGeom>
          <a:ln>
            <a:solidFill>
              <a:srgbClr val="999F9E"/>
            </a:solidFill>
            <a:headEnd/>
            <a:tailEnd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wrap="none" anchor="ctr"/>
          <a:lstStyle/>
          <a:p>
            <a:pPr>
              <a:defRPr/>
            </a:pPr>
            <a:endParaRPr lang="de-DE"/>
          </a:p>
        </p:txBody>
      </p:sp>
      <p:pic>
        <p:nvPicPr>
          <p:cNvPr id="7" name="Picture 3" descr="uniPa 2c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948488" y="333375"/>
            <a:ext cx="19081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itel 7"/>
          <p:cNvSpPr>
            <a:spLocks noGrp="1"/>
          </p:cNvSpPr>
          <p:nvPr>
            <p:ph type="title"/>
          </p:nvPr>
        </p:nvSpPr>
        <p:spPr>
          <a:xfrm>
            <a:off x="323850" y="176164"/>
            <a:ext cx="6477000" cy="506461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ct val="100000"/>
              </a:lnSpc>
              <a:defRPr sz="2200" i="1">
                <a:solidFill>
                  <a:schemeClr val="bg2"/>
                </a:solidFill>
              </a:defRPr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9" name="Datumsplatzhalter 8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de-DE"/>
              <a:t>26. Juli 2015</a:t>
            </a:r>
            <a:endParaRPr lang="de-DE" dirty="0"/>
          </a:p>
        </p:txBody>
      </p:sp>
      <p:sp>
        <p:nvSpPr>
          <p:cNvPr id="10" name="Fußzeilenplatzhalter 9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de-DE"/>
              <a:t>Zentrum für Musterkunde </a:t>
            </a:r>
            <a:endParaRPr lang="de-DE" dirty="0"/>
          </a:p>
        </p:txBody>
      </p:sp>
      <p:sp>
        <p:nvSpPr>
          <p:cNvPr id="11" name="Foliennummernplatzhalter 10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78742581-81B1-425F-B25E-3CD197136A05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6" name="Bildplatzhalter 5"/>
          <p:cNvSpPr>
            <a:spLocks noGrp="1"/>
          </p:cNvSpPr>
          <p:nvPr>
            <p:ph type="pic" sz="quarter" idx="15"/>
          </p:nvPr>
        </p:nvSpPr>
        <p:spPr>
          <a:xfrm>
            <a:off x="0" y="3625200"/>
            <a:ext cx="9144000" cy="2322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e-DE"/>
              <a:t>Bild durch Klicken auf Symbol hinzufügen</a:t>
            </a:r>
            <a:endParaRPr lang="de-DE" dirty="0"/>
          </a:p>
        </p:txBody>
      </p:sp>
      <p:sp>
        <p:nvSpPr>
          <p:cNvPr id="5" name="Bildplatzhalter 4"/>
          <p:cNvSpPr>
            <a:spLocks noGrp="1"/>
          </p:cNvSpPr>
          <p:nvPr>
            <p:ph type="pic" sz="quarter" idx="16"/>
          </p:nvPr>
        </p:nvSpPr>
        <p:spPr>
          <a:xfrm>
            <a:off x="0" y="1268413"/>
            <a:ext cx="2843213" cy="2322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e-DE"/>
              <a:t>Bild durch Klicken auf Symbol hinzufügen</a:t>
            </a:r>
            <a:endParaRPr lang="de-DE" dirty="0"/>
          </a:p>
        </p:txBody>
      </p:sp>
      <p:sp>
        <p:nvSpPr>
          <p:cNvPr id="13" name="Bildplatzhalter 12"/>
          <p:cNvSpPr>
            <a:spLocks noGrp="1"/>
          </p:cNvSpPr>
          <p:nvPr>
            <p:ph type="pic" sz="quarter" idx="17"/>
          </p:nvPr>
        </p:nvSpPr>
        <p:spPr>
          <a:xfrm>
            <a:off x="2880000" y="1268413"/>
            <a:ext cx="6264000" cy="2322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e-DE"/>
              <a:t>Bild durch Klicken auf Symbol hinzufügen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733516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collage Variant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 2"/>
          <p:cNvSpPr>
            <a:spLocks noChangeShapeType="1"/>
          </p:cNvSpPr>
          <p:nvPr userDrawn="1"/>
        </p:nvSpPr>
        <p:spPr bwMode="auto">
          <a:xfrm flipV="1">
            <a:off x="255588" y="6381750"/>
            <a:ext cx="8493125" cy="0"/>
          </a:xfrm>
          <a:prstGeom prst="line">
            <a:avLst/>
          </a:prstGeom>
          <a:ln>
            <a:solidFill>
              <a:srgbClr val="999F9E"/>
            </a:solidFill>
            <a:headEnd/>
            <a:tailEnd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wrap="none" anchor="ctr"/>
          <a:lstStyle/>
          <a:p>
            <a:pPr>
              <a:defRPr/>
            </a:pPr>
            <a:endParaRPr lang="de-DE"/>
          </a:p>
        </p:txBody>
      </p:sp>
      <p:sp>
        <p:nvSpPr>
          <p:cNvPr id="3" name="Line 8"/>
          <p:cNvSpPr>
            <a:spLocks noChangeShapeType="1"/>
          </p:cNvSpPr>
          <p:nvPr userDrawn="1"/>
        </p:nvSpPr>
        <p:spPr bwMode="auto">
          <a:xfrm>
            <a:off x="255588" y="682625"/>
            <a:ext cx="6477000" cy="9525"/>
          </a:xfrm>
          <a:prstGeom prst="line">
            <a:avLst/>
          </a:prstGeom>
          <a:ln>
            <a:solidFill>
              <a:srgbClr val="999F9E"/>
            </a:solidFill>
            <a:headEnd/>
            <a:tailEnd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wrap="none" anchor="ctr"/>
          <a:lstStyle/>
          <a:p>
            <a:pPr>
              <a:defRPr/>
            </a:pPr>
            <a:endParaRPr lang="de-DE"/>
          </a:p>
        </p:txBody>
      </p:sp>
      <p:pic>
        <p:nvPicPr>
          <p:cNvPr id="7" name="Picture 3" descr="uniPa 2c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948488" y="333375"/>
            <a:ext cx="19081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itel 7"/>
          <p:cNvSpPr>
            <a:spLocks noGrp="1"/>
          </p:cNvSpPr>
          <p:nvPr>
            <p:ph type="title"/>
          </p:nvPr>
        </p:nvSpPr>
        <p:spPr>
          <a:xfrm>
            <a:off x="323850" y="176164"/>
            <a:ext cx="6477000" cy="506461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ct val="100000"/>
              </a:lnSpc>
              <a:defRPr sz="2200" i="1">
                <a:solidFill>
                  <a:schemeClr val="bg2"/>
                </a:solidFill>
              </a:defRPr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9" name="Datumsplatzhalter 8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de-DE"/>
              <a:t>26. Juli 2015</a:t>
            </a:r>
            <a:endParaRPr lang="de-DE" dirty="0"/>
          </a:p>
        </p:txBody>
      </p:sp>
      <p:sp>
        <p:nvSpPr>
          <p:cNvPr id="10" name="Fußzeilenplatzhalter 9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de-DE"/>
              <a:t>Zentrum für Musterkunde </a:t>
            </a:r>
            <a:endParaRPr lang="de-DE" dirty="0"/>
          </a:p>
        </p:txBody>
      </p:sp>
      <p:sp>
        <p:nvSpPr>
          <p:cNvPr id="11" name="Foliennummernplatzhalter 10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78742581-81B1-425F-B25E-3CD197136A05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6" name="Bildplatzhalter 5"/>
          <p:cNvSpPr>
            <a:spLocks noGrp="1"/>
          </p:cNvSpPr>
          <p:nvPr>
            <p:ph type="pic" sz="quarter" idx="15"/>
          </p:nvPr>
        </p:nvSpPr>
        <p:spPr>
          <a:xfrm>
            <a:off x="6300788" y="3625200"/>
            <a:ext cx="2843212" cy="2322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e-DE"/>
              <a:t>Bild durch Klicken auf Symbol hinzufügen</a:t>
            </a:r>
            <a:endParaRPr lang="de-DE" dirty="0"/>
          </a:p>
        </p:txBody>
      </p:sp>
      <p:sp>
        <p:nvSpPr>
          <p:cNvPr id="5" name="Bildplatzhalter 4"/>
          <p:cNvSpPr>
            <a:spLocks noGrp="1"/>
          </p:cNvSpPr>
          <p:nvPr>
            <p:ph type="pic" sz="quarter" idx="16"/>
          </p:nvPr>
        </p:nvSpPr>
        <p:spPr>
          <a:xfrm>
            <a:off x="0" y="1268413"/>
            <a:ext cx="2843213" cy="2322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e-DE"/>
              <a:t>Bild durch Klicken auf Symbol hinzufügen</a:t>
            </a:r>
            <a:endParaRPr lang="de-DE" dirty="0"/>
          </a:p>
        </p:txBody>
      </p:sp>
      <p:sp>
        <p:nvSpPr>
          <p:cNvPr id="13" name="Bildplatzhalter 12"/>
          <p:cNvSpPr>
            <a:spLocks noGrp="1"/>
          </p:cNvSpPr>
          <p:nvPr>
            <p:ph type="pic" sz="quarter" idx="17"/>
          </p:nvPr>
        </p:nvSpPr>
        <p:spPr>
          <a:xfrm>
            <a:off x="2880000" y="1268413"/>
            <a:ext cx="6264000" cy="2322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e-DE"/>
              <a:t>Bild durch Klicken auf Symbol hinzufügen</a:t>
            </a:r>
            <a:endParaRPr lang="de-DE" dirty="0"/>
          </a:p>
        </p:txBody>
      </p:sp>
      <p:sp>
        <p:nvSpPr>
          <p:cNvPr id="12" name="Bildplatzhalter 12"/>
          <p:cNvSpPr>
            <a:spLocks noGrp="1"/>
          </p:cNvSpPr>
          <p:nvPr>
            <p:ph type="pic" sz="quarter" idx="18"/>
          </p:nvPr>
        </p:nvSpPr>
        <p:spPr>
          <a:xfrm>
            <a:off x="0" y="3625200"/>
            <a:ext cx="6264000" cy="2322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e-DE"/>
              <a:t>Bild durch Klicken auf Symbol hinzufügen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626127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collage Variant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 2"/>
          <p:cNvSpPr>
            <a:spLocks noChangeShapeType="1"/>
          </p:cNvSpPr>
          <p:nvPr userDrawn="1"/>
        </p:nvSpPr>
        <p:spPr bwMode="auto">
          <a:xfrm flipV="1">
            <a:off x="255588" y="6381750"/>
            <a:ext cx="8493125" cy="0"/>
          </a:xfrm>
          <a:prstGeom prst="line">
            <a:avLst/>
          </a:prstGeom>
          <a:ln>
            <a:solidFill>
              <a:srgbClr val="999F9E"/>
            </a:solidFill>
            <a:headEnd/>
            <a:tailEnd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wrap="none" anchor="ctr"/>
          <a:lstStyle/>
          <a:p>
            <a:pPr>
              <a:defRPr/>
            </a:pPr>
            <a:endParaRPr lang="de-DE"/>
          </a:p>
        </p:txBody>
      </p:sp>
      <p:sp>
        <p:nvSpPr>
          <p:cNvPr id="3" name="Line 8"/>
          <p:cNvSpPr>
            <a:spLocks noChangeShapeType="1"/>
          </p:cNvSpPr>
          <p:nvPr userDrawn="1"/>
        </p:nvSpPr>
        <p:spPr bwMode="auto">
          <a:xfrm>
            <a:off x="255588" y="682625"/>
            <a:ext cx="6477000" cy="9525"/>
          </a:xfrm>
          <a:prstGeom prst="line">
            <a:avLst/>
          </a:prstGeom>
          <a:ln>
            <a:solidFill>
              <a:srgbClr val="999F9E"/>
            </a:solidFill>
            <a:headEnd/>
            <a:tailEnd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wrap="none" anchor="ctr"/>
          <a:lstStyle/>
          <a:p>
            <a:pPr>
              <a:defRPr/>
            </a:pPr>
            <a:endParaRPr lang="de-DE"/>
          </a:p>
        </p:txBody>
      </p:sp>
      <p:pic>
        <p:nvPicPr>
          <p:cNvPr id="7" name="Picture 3" descr="uniPa 2c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948488" y="333375"/>
            <a:ext cx="19081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itel 7"/>
          <p:cNvSpPr>
            <a:spLocks noGrp="1"/>
          </p:cNvSpPr>
          <p:nvPr>
            <p:ph type="title"/>
          </p:nvPr>
        </p:nvSpPr>
        <p:spPr>
          <a:xfrm>
            <a:off x="323850" y="176164"/>
            <a:ext cx="6477000" cy="506461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ct val="100000"/>
              </a:lnSpc>
              <a:defRPr sz="2200" i="1">
                <a:solidFill>
                  <a:schemeClr val="bg2"/>
                </a:solidFill>
              </a:defRPr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9" name="Datumsplatzhalter 8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de-DE"/>
              <a:t>26. Juli 2015</a:t>
            </a:r>
            <a:endParaRPr lang="de-DE" dirty="0"/>
          </a:p>
        </p:txBody>
      </p:sp>
      <p:sp>
        <p:nvSpPr>
          <p:cNvPr id="10" name="Fußzeilenplatzhalter 9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de-DE"/>
              <a:t>Zentrum für Musterkunde </a:t>
            </a:r>
            <a:endParaRPr lang="de-DE" dirty="0"/>
          </a:p>
        </p:txBody>
      </p:sp>
      <p:sp>
        <p:nvSpPr>
          <p:cNvPr id="11" name="Foliennummernplatzhalter 10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78742581-81B1-425F-B25E-3CD197136A05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6" name="Bildplatzhalter 5"/>
          <p:cNvSpPr>
            <a:spLocks noGrp="1"/>
          </p:cNvSpPr>
          <p:nvPr>
            <p:ph type="pic" sz="quarter" idx="15"/>
          </p:nvPr>
        </p:nvSpPr>
        <p:spPr>
          <a:xfrm>
            <a:off x="0" y="3625200"/>
            <a:ext cx="9144000" cy="2322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e-DE"/>
              <a:t>Bild durch Klicken auf Symbol hinzufügen</a:t>
            </a:r>
            <a:endParaRPr lang="de-DE" dirty="0"/>
          </a:p>
        </p:txBody>
      </p:sp>
      <p:sp>
        <p:nvSpPr>
          <p:cNvPr id="5" name="Bildplatzhalter 4"/>
          <p:cNvSpPr>
            <a:spLocks noGrp="1"/>
          </p:cNvSpPr>
          <p:nvPr>
            <p:ph type="pic" sz="quarter" idx="16"/>
          </p:nvPr>
        </p:nvSpPr>
        <p:spPr>
          <a:xfrm>
            <a:off x="6300787" y="1268413"/>
            <a:ext cx="2843213" cy="2322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e-DE"/>
              <a:t>Bild durch Klicken auf Symbol hinzufügen</a:t>
            </a:r>
            <a:endParaRPr lang="de-DE" dirty="0"/>
          </a:p>
        </p:txBody>
      </p:sp>
      <p:sp>
        <p:nvSpPr>
          <p:cNvPr id="13" name="Bildplatzhalter 12"/>
          <p:cNvSpPr>
            <a:spLocks noGrp="1"/>
          </p:cNvSpPr>
          <p:nvPr>
            <p:ph type="pic" sz="quarter" idx="17"/>
          </p:nvPr>
        </p:nvSpPr>
        <p:spPr>
          <a:xfrm>
            <a:off x="0" y="1268413"/>
            <a:ext cx="6264000" cy="2322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e-DE"/>
              <a:t>Bild durch Klicken auf Symbol hinzufügen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062407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>
            <a:normAutofit/>
          </a:bodyPr>
          <a:lstStyle>
            <a:lvl1pPr algn="l">
              <a:defRPr sz="2500" b="1" cap="all"/>
            </a:lvl1pPr>
          </a:lstStyle>
          <a:p>
            <a:r>
              <a:rPr lang="de-DE"/>
              <a:t>Mastertitelformat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57481-0A07-4BEC-8E24-78844F0D9FBF}" type="datetime1">
              <a:rPr lang="de-DE" smtClean="0"/>
              <a:t>09.11.2021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2772000" y="6453188"/>
            <a:ext cx="3600000" cy="36000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University of Passau – Prof. Dr. Carolin Häussler </a:t>
            </a:r>
            <a:r>
              <a:rPr lang="en-US" sz="850" dirty="0"/>
              <a:t>Chair in </a:t>
            </a:r>
            <a:r>
              <a:rPr lang="en-US" sz="850" dirty="0" err="1"/>
              <a:t>Organisation</a:t>
            </a:r>
            <a:r>
              <a:rPr lang="en-US" sz="850" dirty="0"/>
              <a:t>, Technology Management and Entrepreneurship</a:t>
            </a:r>
            <a:endParaRPr lang="de-DE" sz="850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C78C4-9906-45B2-AE77-FB687A27603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0205696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collage Variante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 2"/>
          <p:cNvSpPr>
            <a:spLocks noChangeShapeType="1"/>
          </p:cNvSpPr>
          <p:nvPr userDrawn="1"/>
        </p:nvSpPr>
        <p:spPr bwMode="auto">
          <a:xfrm flipV="1">
            <a:off x="255588" y="6381750"/>
            <a:ext cx="8493125" cy="0"/>
          </a:xfrm>
          <a:prstGeom prst="line">
            <a:avLst/>
          </a:prstGeom>
          <a:ln>
            <a:solidFill>
              <a:srgbClr val="999F9E"/>
            </a:solidFill>
            <a:headEnd/>
            <a:tailEnd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wrap="none" anchor="ctr"/>
          <a:lstStyle/>
          <a:p>
            <a:pPr>
              <a:defRPr/>
            </a:pPr>
            <a:endParaRPr lang="de-DE"/>
          </a:p>
        </p:txBody>
      </p:sp>
      <p:sp>
        <p:nvSpPr>
          <p:cNvPr id="3" name="Line 8"/>
          <p:cNvSpPr>
            <a:spLocks noChangeShapeType="1"/>
          </p:cNvSpPr>
          <p:nvPr userDrawn="1"/>
        </p:nvSpPr>
        <p:spPr bwMode="auto">
          <a:xfrm>
            <a:off x="255588" y="682625"/>
            <a:ext cx="6477000" cy="9525"/>
          </a:xfrm>
          <a:prstGeom prst="line">
            <a:avLst/>
          </a:prstGeom>
          <a:ln>
            <a:solidFill>
              <a:srgbClr val="999F9E"/>
            </a:solidFill>
            <a:headEnd/>
            <a:tailEnd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wrap="none" anchor="ctr"/>
          <a:lstStyle/>
          <a:p>
            <a:pPr>
              <a:defRPr/>
            </a:pPr>
            <a:endParaRPr lang="de-DE"/>
          </a:p>
        </p:txBody>
      </p:sp>
      <p:pic>
        <p:nvPicPr>
          <p:cNvPr id="7" name="Picture 3" descr="uniPa 2c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948488" y="333375"/>
            <a:ext cx="19081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itel 7"/>
          <p:cNvSpPr>
            <a:spLocks noGrp="1"/>
          </p:cNvSpPr>
          <p:nvPr>
            <p:ph type="title"/>
          </p:nvPr>
        </p:nvSpPr>
        <p:spPr>
          <a:xfrm>
            <a:off x="323850" y="176164"/>
            <a:ext cx="6477000" cy="506461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ct val="100000"/>
              </a:lnSpc>
              <a:defRPr sz="2200" i="1">
                <a:solidFill>
                  <a:schemeClr val="bg2"/>
                </a:solidFill>
              </a:defRPr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9" name="Datumsplatzhalter 8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de-DE"/>
              <a:t>26. Juli 2015</a:t>
            </a:r>
            <a:endParaRPr lang="de-DE" dirty="0"/>
          </a:p>
        </p:txBody>
      </p:sp>
      <p:sp>
        <p:nvSpPr>
          <p:cNvPr id="10" name="Fußzeilenplatzhalter 9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de-DE"/>
              <a:t>Zentrum für Musterkunde </a:t>
            </a:r>
            <a:endParaRPr lang="de-DE" dirty="0"/>
          </a:p>
        </p:txBody>
      </p:sp>
      <p:sp>
        <p:nvSpPr>
          <p:cNvPr id="11" name="Foliennummernplatzhalter 10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78742581-81B1-425F-B25E-3CD197136A05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6" name="Bildplatzhalter 5"/>
          <p:cNvSpPr>
            <a:spLocks noGrp="1"/>
          </p:cNvSpPr>
          <p:nvPr>
            <p:ph type="pic" sz="quarter" idx="15"/>
          </p:nvPr>
        </p:nvSpPr>
        <p:spPr>
          <a:xfrm>
            <a:off x="0" y="3625200"/>
            <a:ext cx="2843213" cy="2322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e-DE"/>
              <a:t>Bild durch Klicken auf Symbol hinzufügen</a:t>
            </a:r>
            <a:endParaRPr lang="de-DE" dirty="0"/>
          </a:p>
        </p:txBody>
      </p:sp>
      <p:sp>
        <p:nvSpPr>
          <p:cNvPr id="5" name="Bildplatzhalter 4"/>
          <p:cNvSpPr>
            <a:spLocks noGrp="1"/>
          </p:cNvSpPr>
          <p:nvPr>
            <p:ph type="pic" sz="quarter" idx="16"/>
          </p:nvPr>
        </p:nvSpPr>
        <p:spPr>
          <a:xfrm>
            <a:off x="6300787" y="1268413"/>
            <a:ext cx="2843213" cy="2322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e-DE"/>
              <a:t>Bild durch Klicken auf Symbol hinzufügen</a:t>
            </a:r>
            <a:endParaRPr lang="de-DE" dirty="0"/>
          </a:p>
        </p:txBody>
      </p:sp>
      <p:sp>
        <p:nvSpPr>
          <p:cNvPr id="13" name="Bildplatzhalter 12"/>
          <p:cNvSpPr>
            <a:spLocks noGrp="1"/>
          </p:cNvSpPr>
          <p:nvPr>
            <p:ph type="pic" sz="quarter" idx="17"/>
          </p:nvPr>
        </p:nvSpPr>
        <p:spPr>
          <a:xfrm>
            <a:off x="0" y="1268413"/>
            <a:ext cx="6264000" cy="2322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e-DE"/>
              <a:t>Bild durch Klicken auf Symbol hinzufügen</a:t>
            </a:r>
            <a:endParaRPr lang="de-DE" dirty="0"/>
          </a:p>
        </p:txBody>
      </p:sp>
      <p:sp>
        <p:nvSpPr>
          <p:cNvPr id="12" name="Bildplatzhalter 12"/>
          <p:cNvSpPr>
            <a:spLocks noGrp="1"/>
          </p:cNvSpPr>
          <p:nvPr>
            <p:ph type="pic" sz="quarter" idx="18"/>
          </p:nvPr>
        </p:nvSpPr>
        <p:spPr>
          <a:xfrm>
            <a:off x="2880000" y="3625200"/>
            <a:ext cx="6264000" cy="2322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e-DE"/>
              <a:t>Bild durch Klicken auf Symbol hinzufügen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8439701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collage mi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 2"/>
          <p:cNvSpPr>
            <a:spLocks noChangeShapeType="1"/>
          </p:cNvSpPr>
          <p:nvPr userDrawn="1"/>
        </p:nvSpPr>
        <p:spPr bwMode="auto">
          <a:xfrm flipV="1">
            <a:off x="255588" y="6381750"/>
            <a:ext cx="8493125" cy="0"/>
          </a:xfrm>
          <a:prstGeom prst="line">
            <a:avLst/>
          </a:prstGeom>
          <a:ln>
            <a:solidFill>
              <a:srgbClr val="999F9E"/>
            </a:solidFill>
            <a:headEnd/>
            <a:tailEnd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wrap="none" anchor="ctr"/>
          <a:lstStyle/>
          <a:p>
            <a:pPr>
              <a:defRPr/>
            </a:pPr>
            <a:endParaRPr lang="de-DE"/>
          </a:p>
        </p:txBody>
      </p:sp>
      <p:sp>
        <p:nvSpPr>
          <p:cNvPr id="3" name="Line 8"/>
          <p:cNvSpPr>
            <a:spLocks noChangeShapeType="1"/>
          </p:cNvSpPr>
          <p:nvPr userDrawn="1"/>
        </p:nvSpPr>
        <p:spPr bwMode="auto">
          <a:xfrm>
            <a:off x="255588" y="682625"/>
            <a:ext cx="6477000" cy="9525"/>
          </a:xfrm>
          <a:prstGeom prst="line">
            <a:avLst/>
          </a:prstGeom>
          <a:ln>
            <a:solidFill>
              <a:srgbClr val="999F9E"/>
            </a:solidFill>
            <a:headEnd/>
            <a:tailEnd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wrap="none" anchor="ctr"/>
          <a:lstStyle/>
          <a:p>
            <a:pPr>
              <a:defRPr/>
            </a:pPr>
            <a:endParaRPr lang="de-DE"/>
          </a:p>
        </p:txBody>
      </p:sp>
      <p:pic>
        <p:nvPicPr>
          <p:cNvPr id="7" name="Picture 3" descr="uniPa 2c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948488" y="333375"/>
            <a:ext cx="19081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itel 7"/>
          <p:cNvSpPr>
            <a:spLocks noGrp="1"/>
          </p:cNvSpPr>
          <p:nvPr>
            <p:ph type="title"/>
          </p:nvPr>
        </p:nvSpPr>
        <p:spPr>
          <a:xfrm>
            <a:off x="323850" y="176164"/>
            <a:ext cx="6477000" cy="506461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ct val="100000"/>
              </a:lnSpc>
              <a:defRPr sz="2200" i="1">
                <a:solidFill>
                  <a:schemeClr val="bg2"/>
                </a:solidFill>
              </a:defRPr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9" name="Datumsplatzhalter 8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de-DE"/>
              <a:t>26. Juli 2015</a:t>
            </a:r>
            <a:endParaRPr lang="de-DE" dirty="0"/>
          </a:p>
        </p:txBody>
      </p:sp>
      <p:sp>
        <p:nvSpPr>
          <p:cNvPr id="10" name="Fußzeilenplatzhalter 9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de-DE"/>
              <a:t>Zentrum für Musterkunde </a:t>
            </a:r>
            <a:endParaRPr lang="de-DE" dirty="0"/>
          </a:p>
        </p:txBody>
      </p:sp>
      <p:sp>
        <p:nvSpPr>
          <p:cNvPr id="11" name="Foliennummernplatzhalter 10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78742581-81B1-425F-B25E-3CD197136A05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6" name="Bildplatzhalter 5"/>
          <p:cNvSpPr>
            <a:spLocks noGrp="1"/>
          </p:cNvSpPr>
          <p:nvPr>
            <p:ph type="pic" sz="quarter" idx="15"/>
          </p:nvPr>
        </p:nvSpPr>
        <p:spPr>
          <a:xfrm>
            <a:off x="0" y="3625200"/>
            <a:ext cx="9144000" cy="2322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e-DE" dirty="0"/>
              <a:t>Bild durch Klicken auf Symbol hinzufügen</a:t>
            </a:r>
          </a:p>
        </p:txBody>
      </p:sp>
      <p:sp>
        <p:nvSpPr>
          <p:cNvPr id="5" name="Bildplatzhalter 4"/>
          <p:cNvSpPr>
            <a:spLocks noGrp="1"/>
          </p:cNvSpPr>
          <p:nvPr>
            <p:ph type="pic" sz="quarter" idx="16"/>
          </p:nvPr>
        </p:nvSpPr>
        <p:spPr>
          <a:xfrm>
            <a:off x="6300787" y="1268412"/>
            <a:ext cx="2843213" cy="2322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e-DE" dirty="0"/>
              <a:t>Bild durch Klicken auf Symbol hinzufügen</a:t>
            </a:r>
          </a:p>
        </p:txBody>
      </p:sp>
      <p:sp>
        <p:nvSpPr>
          <p:cNvPr id="4" name="Rechteck 3"/>
          <p:cNvSpPr/>
          <p:nvPr userDrawn="1"/>
        </p:nvSpPr>
        <p:spPr bwMode="auto">
          <a:xfrm>
            <a:off x="0" y="1268412"/>
            <a:ext cx="6264000" cy="2322000"/>
          </a:xfrm>
          <a:prstGeom prst="rect">
            <a:avLst/>
          </a:prstGeom>
          <a:solidFill>
            <a:srgbClr val="DDDDDD"/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800" b="0" i="0" u="none" strike="noStrike" cap="none" normalizeH="0" baseline="0">
              <a:ln>
                <a:noFill/>
              </a:ln>
              <a:solidFill>
                <a:srgbClr val="000066"/>
              </a:solidFill>
              <a:effectLst/>
              <a:latin typeface="Arial" charset="0"/>
            </a:endParaRPr>
          </a:p>
        </p:txBody>
      </p:sp>
      <p:sp>
        <p:nvSpPr>
          <p:cNvPr id="14" name="Textplatzhalter 13"/>
          <p:cNvSpPr>
            <a:spLocks noGrp="1"/>
          </p:cNvSpPr>
          <p:nvPr>
            <p:ph type="body" sz="quarter" idx="17"/>
          </p:nvPr>
        </p:nvSpPr>
        <p:spPr>
          <a:xfrm>
            <a:off x="323575" y="1268412"/>
            <a:ext cx="5940425" cy="2321999"/>
          </a:xfrm>
          <a:prstGeom prst="rect">
            <a:avLst/>
          </a:prstGeom>
        </p:spPr>
        <p:txBody>
          <a:bodyPr lIns="216000" rIns="216000" anchor="ctr" anchorCtr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</p:txBody>
      </p:sp>
    </p:spTree>
    <p:extLst>
      <p:ext uri="{BB962C8B-B14F-4D97-AF65-F5344CB8AC3E}">
        <p14:creationId xmlns:p14="http://schemas.microsoft.com/office/powerpoint/2010/main" val="375411354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collage Variante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 2"/>
          <p:cNvSpPr>
            <a:spLocks noChangeShapeType="1"/>
          </p:cNvSpPr>
          <p:nvPr userDrawn="1"/>
        </p:nvSpPr>
        <p:spPr bwMode="auto">
          <a:xfrm flipV="1">
            <a:off x="255588" y="6381750"/>
            <a:ext cx="8493125" cy="0"/>
          </a:xfrm>
          <a:prstGeom prst="line">
            <a:avLst/>
          </a:prstGeom>
          <a:ln>
            <a:solidFill>
              <a:srgbClr val="999F9E"/>
            </a:solidFill>
            <a:headEnd/>
            <a:tailEnd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wrap="none" anchor="ctr"/>
          <a:lstStyle/>
          <a:p>
            <a:pPr>
              <a:defRPr/>
            </a:pPr>
            <a:endParaRPr lang="de-DE"/>
          </a:p>
        </p:txBody>
      </p:sp>
      <p:sp>
        <p:nvSpPr>
          <p:cNvPr id="3" name="Line 8"/>
          <p:cNvSpPr>
            <a:spLocks noChangeShapeType="1"/>
          </p:cNvSpPr>
          <p:nvPr userDrawn="1"/>
        </p:nvSpPr>
        <p:spPr bwMode="auto">
          <a:xfrm>
            <a:off x="255588" y="682625"/>
            <a:ext cx="6477000" cy="9525"/>
          </a:xfrm>
          <a:prstGeom prst="line">
            <a:avLst/>
          </a:prstGeom>
          <a:ln>
            <a:solidFill>
              <a:srgbClr val="999F9E"/>
            </a:solidFill>
            <a:headEnd/>
            <a:tailEnd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wrap="none" anchor="ctr"/>
          <a:lstStyle/>
          <a:p>
            <a:pPr>
              <a:defRPr/>
            </a:pPr>
            <a:endParaRPr lang="de-DE"/>
          </a:p>
        </p:txBody>
      </p:sp>
      <p:pic>
        <p:nvPicPr>
          <p:cNvPr id="7" name="Picture 3" descr="uniPa 2c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948488" y="333375"/>
            <a:ext cx="19081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itel 7"/>
          <p:cNvSpPr>
            <a:spLocks noGrp="1"/>
          </p:cNvSpPr>
          <p:nvPr>
            <p:ph type="title"/>
          </p:nvPr>
        </p:nvSpPr>
        <p:spPr>
          <a:xfrm>
            <a:off x="323850" y="176164"/>
            <a:ext cx="6477000" cy="506461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ct val="100000"/>
              </a:lnSpc>
              <a:defRPr sz="2200" i="1">
                <a:solidFill>
                  <a:schemeClr val="bg2"/>
                </a:solidFill>
              </a:defRPr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9" name="Datumsplatzhalter 8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de-DE"/>
              <a:t>26. Juli 2015</a:t>
            </a:r>
            <a:endParaRPr lang="de-DE" dirty="0"/>
          </a:p>
        </p:txBody>
      </p:sp>
      <p:sp>
        <p:nvSpPr>
          <p:cNvPr id="10" name="Fußzeilenplatzhalter 9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de-DE"/>
              <a:t>Zentrum für Musterkunde </a:t>
            </a:r>
            <a:endParaRPr lang="de-DE" dirty="0"/>
          </a:p>
        </p:txBody>
      </p:sp>
      <p:sp>
        <p:nvSpPr>
          <p:cNvPr id="11" name="Foliennummernplatzhalter 10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78742581-81B1-425F-B25E-3CD197136A05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6" name="Bildplatzhalter 5"/>
          <p:cNvSpPr>
            <a:spLocks noGrp="1"/>
          </p:cNvSpPr>
          <p:nvPr>
            <p:ph type="pic" sz="quarter" idx="15"/>
          </p:nvPr>
        </p:nvSpPr>
        <p:spPr>
          <a:xfrm>
            <a:off x="0" y="3625200"/>
            <a:ext cx="9144000" cy="2322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e-DE" dirty="0"/>
              <a:t>Bild durch Klicken auf Symbol hinzufügen</a:t>
            </a:r>
          </a:p>
        </p:txBody>
      </p:sp>
      <p:sp>
        <p:nvSpPr>
          <p:cNvPr id="5" name="Bildplatzhalter 4"/>
          <p:cNvSpPr>
            <a:spLocks noGrp="1"/>
          </p:cNvSpPr>
          <p:nvPr>
            <p:ph type="pic" sz="quarter" idx="16"/>
          </p:nvPr>
        </p:nvSpPr>
        <p:spPr>
          <a:xfrm>
            <a:off x="6120000" y="1268413"/>
            <a:ext cx="3024000" cy="2322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e-DE" dirty="0"/>
              <a:t>Bild durch Klicken auf Symbol hinzufügen</a:t>
            </a:r>
          </a:p>
        </p:txBody>
      </p:sp>
      <p:sp>
        <p:nvSpPr>
          <p:cNvPr id="13" name="Bildplatzhalter 12"/>
          <p:cNvSpPr>
            <a:spLocks noGrp="1"/>
          </p:cNvSpPr>
          <p:nvPr>
            <p:ph type="pic" sz="quarter" idx="17"/>
          </p:nvPr>
        </p:nvSpPr>
        <p:spPr>
          <a:xfrm>
            <a:off x="-1" y="1268413"/>
            <a:ext cx="3024000" cy="2322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e-DE" dirty="0"/>
              <a:t>Bild durch Klicken auf Symbol hinzufügen</a:t>
            </a:r>
          </a:p>
        </p:txBody>
      </p:sp>
      <p:sp>
        <p:nvSpPr>
          <p:cNvPr id="15" name="Bildplatzhalter 14"/>
          <p:cNvSpPr>
            <a:spLocks noGrp="1"/>
          </p:cNvSpPr>
          <p:nvPr>
            <p:ph type="pic" sz="quarter" idx="18"/>
          </p:nvPr>
        </p:nvSpPr>
        <p:spPr>
          <a:xfrm>
            <a:off x="3060000" y="1268412"/>
            <a:ext cx="3024000" cy="2322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e-DE" dirty="0"/>
              <a:t>Bild durch Klicken auf Symbol hinzufügen</a:t>
            </a:r>
          </a:p>
        </p:txBody>
      </p:sp>
    </p:spTree>
    <p:extLst>
      <p:ext uri="{BB962C8B-B14F-4D97-AF65-F5344CB8AC3E}">
        <p14:creationId xmlns:p14="http://schemas.microsoft.com/office/powerpoint/2010/main" val="30173740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250825" y="1628774"/>
            <a:ext cx="4244975" cy="4680546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199" y="1628774"/>
            <a:ext cx="4244975" cy="4680546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BC30C-6AF1-4636-9966-DDC8D7729F2F}" type="datetime1">
              <a:rPr lang="de-DE" smtClean="0"/>
              <a:t>09.11.2021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2772000" y="6453188"/>
            <a:ext cx="3600000" cy="36000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University of Passau – Prof. Dr. Carolin Häussler </a:t>
            </a:r>
            <a:r>
              <a:rPr lang="en-US" sz="850" dirty="0"/>
              <a:t>Chair in </a:t>
            </a:r>
            <a:r>
              <a:rPr lang="en-US" sz="850" dirty="0" err="1"/>
              <a:t>Organisation</a:t>
            </a:r>
            <a:r>
              <a:rPr lang="en-US" sz="850" dirty="0"/>
              <a:t>, Technology Management and Entrepreneurship</a:t>
            </a:r>
            <a:endParaRPr lang="de-DE" sz="850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C78C4-9906-45B2-AE77-FB687A276036}" type="slidenum">
              <a:rPr lang="de-DE" smtClean="0"/>
              <a:t>‹Nr.›</a:t>
            </a:fld>
            <a:endParaRPr lang="de-DE"/>
          </a:p>
        </p:txBody>
      </p:sp>
      <p:sp>
        <p:nvSpPr>
          <p:cNvPr id="10" name="Textplatzhalter 13"/>
          <p:cNvSpPr>
            <a:spLocks noGrp="1"/>
          </p:cNvSpPr>
          <p:nvPr>
            <p:ph type="body" sz="quarter" idx="15"/>
          </p:nvPr>
        </p:nvSpPr>
        <p:spPr>
          <a:xfrm>
            <a:off x="252000" y="6020916"/>
            <a:ext cx="8640000" cy="360040"/>
          </a:xfrm>
        </p:spPr>
        <p:txBody>
          <a:bodyPr anchor="ctr">
            <a:normAutofit/>
          </a:bodyPr>
          <a:lstStyle>
            <a:lvl1pPr marL="0" indent="0" algn="r">
              <a:spcAft>
                <a:spcPts val="0"/>
              </a:spcAft>
              <a:buNone/>
              <a:defRPr sz="1200"/>
            </a:lvl1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11" name="Textplatzhalter 7"/>
          <p:cNvSpPr>
            <a:spLocks noGrp="1"/>
          </p:cNvSpPr>
          <p:nvPr>
            <p:ph type="body" sz="quarter" idx="13"/>
          </p:nvPr>
        </p:nvSpPr>
        <p:spPr>
          <a:xfrm>
            <a:off x="250825" y="944784"/>
            <a:ext cx="8640000" cy="540000"/>
          </a:xfrm>
        </p:spPr>
        <p:txBody>
          <a:bodyPr/>
          <a:lstStyle>
            <a:lvl1pPr marL="0" indent="0">
              <a:spcAft>
                <a:spcPts val="0"/>
              </a:spcAft>
              <a:buNone/>
              <a:defRPr i="0"/>
            </a:lvl1pPr>
          </a:lstStyle>
          <a:p>
            <a:pPr lvl="0"/>
            <a:r>
              <a:rPr lang="de-DE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2530467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250825" y="1628775"/>
            <a:ext cx="4321175" cy="360065"/>
          </a:xfrm>
        </p:spPr>
        <p:txBody>
          <a:bodyPr anchor="t">
            <a:noAutofit/>
          </a:bodyPr>
          <a:lstStyle>
            <a:lvl1pPr marL="0" indent="0" algn="ctr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250825" y="2132856"/>
            <a:ext cx="4321175" cy="4175869"/>
          </a:xfrm>
        </p:spPr>
        <p:txBody>
          <a:bodyPr>
            <a:normAutofit/>
          </a:bodyPr>
          <a:lstStyle>
            <a:lvl1pPr marL="182563" indent="-182563">
              <a:defRPr sz="2000"/>
            </a:lvl1pPr>
            <a:lvl2pPr marL="452438" indent="-269875">
              <a:defRPr sz="2000"/>
            </a:lvl2pPr>
            <a:lvl3pPr marL="720725" indent="-268288">
              <a:defRPr sz="2000"/>
            </a:lvl3pPr>
            <a:lvl4pPr marL="989013" indent="-268288">
              <a:defRPr sz="2000"/>
            </a:lvl4pPr>
            <a:lvl5pPr marL="1258888" indent="-269875"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572000" y="1628775"/>
            <a:ext cx="4321175" cy="360065"/>
          </a:xfrm>
        </p:spPr>
        <p:txBody>
          <a:bodyPr anchor="t">
            <a:noAutofit/>
          </a:bodyPr>
          <a:lstStyle>
            <a:lvl1pPr marL="0" indent="0" algn="ctr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572000" y="2132856"/>
            <a:ext cx="4321175" cy="4175869"/>
          </a:xfrm>
        </p:spPr>
        <p:txBody>
          <a:bodyPr>
            <a:normAutofit/>
          </a:bodyPr>
          <a:lstStyle>
            <a:lvl1pPr marL="182563" indent="-182563">
              <a:defRPr sz="2000"/>
            </a:lvl1pPr>
            <a:lvl2pPr marL="452438" indent="-269875">
              <a:defRPr sz="2000"/>
            </a:lvl2pPr>
            <a:lvl3pPr marL="720725" indent="-268288">
              <a:defRPr sz="2000"/>
            </a:lvl3pPr>
            <a:lvl4pPr marL="989013" indent="-268288">
              <a:defRPr sz="2000"/>
            </a:lvl4pPr>
            <a:lvl5pPr marL="1258888" indent="-269875"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0D3B1-4810-498D-9C87-A8E52E8B7749}" type="datetime1">
              <a:rPr lang="de-DE" smtClean="0"/>
              <a:t>09.11.2021</a:t>
            </a:fld>
            <a:endParaRPr lang="de-DE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>
          <a:xfrm>
            <a:off x="2772000" y="6453188"/>
            <a:ext cx="3600000" cy="360000"/>
          </a:xfrm>
          <a:prstGeom prst="rect">
            <a:avLst/>
          </a:prstGeom>
        </p:spPr>
        <p:txBody>
          <a:bodyPr/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University of Passau – Prof. Dr. </a:t>
            </a:r>
            <a:r>
              <a:rPr lang="en-US" dirty="0" err="1">
                <a:solidFill>
                  <a:prstClr val="black">
                    <a:tint val="75000"/>
                  </a:prstClr>
                </a:solidFill>
              </a:rPr>
              <a:t>Carolin</a:t>
            </a:r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 </a:t>
            </a:r>
            <a:r>
              <a:rPr lang="en-US" dirty="0" err="1">
                <a:solidFill>
                  <a:prstClr val="black">
                    <a:tint val="75000"/>
                  </a:prstClr>
                </a:solidFill>
              </a:rPr>
              <a:t>Häussler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  <a:p>
            <a:r>
              <a:rPr lang="en-US" sz="850" dirty="0">
                <a:solidFill>
                  <a:prstClr val="black">
                    <a:tint val="75000"/>
                  </a:prstClr>
                </a:solidFill>
              </a:rPr>
              <a:t>Chair in </a:t>
            </a:r>
            <a:r>
              <a:rPr lang="en-US" sz="850" dirty="0" err="1">
                <a:solidFill>
                  <a:prstClr val="black">
                    <a:tint val="75000"/>
                  </a:prstClr>
                </a:solidFill>
              </a:rPr>
              <a:t>Organisation</a:t>
            </a:r>
            <a:r>
              <a:rPr lang="en-US" sz="850" dirty="0">
                <a:solidFill>
                  <a:prstClr val="black">
                    <a:tint val="75000"/>
                  </a:prstClr>
                </a:solidFill>
              </a:rPr>
              <a:t>, Technology Management and Entrepreneurship</a:t>
            </a:r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C78C4-9906-45B2-AE77-FB687A276036}" type="slidenum">
              <a:rPr lang="de-DE" smtClean="0"/>
              <a:t>‹Nr.›</a:t>
            </a:fld>
            <a:endParaRPr lang="de-DE"/>
          </a:p>
        </p:txBody>
      </p:sp>
      <p:sp>
        <p:nvSpPr>
          <p:cNvPr id="12" name="Textplatzhalter 13"/>
          <p:cNvSpPr>
            <a:spLocks noGrp="1"/>
          </p:cNvSpPr>
          <p:nvPr>
            <p:ph type="body" sz="quarter" idx="15"/>
          </p:nvPr>
        </p:nvSpPr>
        <p:spPr>
          <a:xfrm>
            <a:off x="252000" y="6020916"/>
            <a:ext cx="8640000" cy="360040"/>
          </a:xfrm>
        </p:spPr>
        <p:txBody>
          <a:bodyPr anchor="ctr">
            <a:normAutofit/>
          </a:bodyPr>
          <a:lstStyle>
            <a:lvl1pPr marL="0" indent="0" algn="r">
              <a:spcAft>
                <a:spcPts val="0"/>
              </a:spcAft>
              <a:buNone/>
              <a:defRPr sz="1200"/>
            </a:lvl1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13" name="Textplatzhalter 13"/>
          <p:cNvSpPr>
            <a:spLocks noGrp="1"/>
          </p:cNvSpPr>
          <p:nvPr>
            <p:ph type="body" sz="quarter" idx="16"/>
          </p:nvPr>
        </p:nvSpPr>
        <p:spPr>
          <a:xfrm>
            <a:off x="249650" y="6020916"/>
            <a:ext cx="4321175" cy="360040"/>
          </a:xfrm>
        </p:spPr>
        <p:txBody>
          <a:bodyPr anchor="ctr">
            <a:normAutofit/>
          </a:bodyPr>
          <a:lstStyle>
            <a:lvl1pPr marL="0" indent="0" algn="r">
              <a:spcAft>
                <a:spcPts val="0"/>
              </a:spcAft>
              <a:buNone/>
              <a:defRPr sz="1200"/>
            </a:lvl1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14" name="Textplatzhalter 7"/>
          <p:cNvSpPr>
            <a:spLocks noGrp="1"/>
          </p:cNvSpPr>
          <p:nvPr>
            <p:ph type="body" sz="quarter" idx="13"/>
          </p:nvPr>
        </p:nvSpPr>
        <p:spPr>
          <a:xfrm>
            <a:off x="250825" y="944784"/>
            <a:ext cx="8640000" cy="540000"/>
          </a:xfrm>
        </p:spPr>
        <p:txBody>
          <a:bodyPr/>
          <a:lstStyle>
            <a:lvl1pPr marL="0" indent="0">
              <a:spcAft>
                <a:spcPts val="0"/>
              </a:spcAft>
              <a:buNone/>
              <a:defRPr i="0"/>
            </a:lvl1pPr>
          </a:lstStyle>
          <a:p>
            <a:pPr lvl="0"/>
            <a:r>
              <a:rPr lang="de-DE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3831566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E8242-1890-4BC3-A72C-B10FB7C43D05}" type="datetime1">
              <a:rPr lang="de-DE" smtClean="0"/>
              <a:t>09.11.2021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2772000" y="6453188"/>
            <a:ext cx="3600000" cy="360000"/>
          </a:xfrm>
          <a:prstGeom prst="rect">
            <a:avLst/>
          </a:prstGeom>
        </p:spPr>
        <p:txBody>
          <a:bodyPr/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University of Passau – Prof. Dr. </a:t>
            </a:r>
            <a:r>
              <a:rPr lang="en-US" dirty="0" err="1">
                <a:solidFill>
                  <a:prstClr val="black">
                    <a:tint val="75000"/>
                  </a:prstClr>
                </a:solidFill>
              </a:rPr>
              <a:t>Carolin</a:t>
            </a:r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 </a:t>
            </a:r>
            <a:r>
              <a:rPr lang="en-US" dirty="0" err="1">
                <a:solidFill>
                  <a:prstClr val="black">
                    <a:tint val="75000"/>
                  </a:prstClr>
                </a:solidFill>
              </a:rPr>
              <a:t>Häussler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  <a:p>
            <a:r>
              <a:rPr lang="en-US" sz="850" dirty="0">
                <a:solidFill>
                  <a:prstClr val="black">
                    <a:tint val="75000"/>
                  </a:prstClr>
                </a:solidFill>
              </a:rPr>
              <a:t>Chair in </a:t>
            </a:r>
            <a:r>
              <a:rPr lang="en-US" sz="850" dirty="0" err="1">
                <a:solidFill>
                  <a:prstClr val="black">
                    <a:tint val="75000"/>
                  </a:prstClr>
                </a:solidFill>
              </a:rPr>
              <a:t>Organisation</a:t>
            </a:r>
            <a:r>
              <a:rPr lang="en-US" sz="850" dirty="0">
                <a:solidFill>
                  <a:prstClr val="black">
                    <a:tint val="75000"/>
                  </a:prstClr>
                </a:solidFill>
              </a:rPr>
              <a:t>, Technology Management and Entrepreneurship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C78C4-9906-45B2-AE77-FB687A276036}" type="slidenum">
              <a:rPr lang="de-DE" smtClean="0"/>
              <a:t>‹Nr.›</a:t>
            </a:fld>
            <a:endParaRPr lang="de-DE"/>
          </a:p>
        </p:txBody>
      </p:sp>
      <p:sp>
        <p:nvSpPr>
          <p:cNvPr id="10" name="Textplatzhalter 7"/>
          <p:cNvSpPr>
            <a:spLocks noGrp="1"/>
          </p:cNvSpPr>
          <p:nvPr>
            <p:ph type="body" sz="quarter" idx="13"/>
          </p:nvPr>
        </p:nvSpPr>
        <p:spPr>
          <a:xfrm>
            <a:off x="250825" y="944784"/>
            <a:ext cx="8640000" cy="540000"/>
          </a:xfrm>
        </p:spPr>
        <p:txBody>
          <a:bodyPr/>
          <a:lstStyle>
            <a:lvl1pPr marL="0" indent="0">
              <a:spcAft>
                <a:spcPts val="0"/>
              </a:spcAft>
              <a:buNone/>
              <a:defRPr i="0"/>
            </a:lvl1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11" name="Textplatzhalter 13"/>
          <p:cNvSpPr>
            <a:spLocks noGrp="1"/>
          </p:cNvSpPr>
          <p:nvPr>
            <p:ph type="body" sz="quarter" idx="15"/>
          </p:nvPr>
        </p:nvSpPr>
        <p:spPr>
          <a:xfrm>
            <a:off x="252000" y="6020916"/>
            <a:ext cx="8640000" cy="360040"/>
          </a:xfrm>
        </p:spPr>
        <p:txBody>
          <a:bodyPr anchor="ctr">
            <a:normAutofit/>
          </a:bodyPr>
          <a:lstStyle>
            <a:lvl1pPr marL="0" indent="0" algn="r">
              <a:spcAft>
                <a:spcPts val="0"/>
              </a:spcAft>
              <a:buNone/>
              <a:defRPr sz="1200"/>
            </a:lvl1pPr>
          </a:lstStyle>
          <a:p>
            <a:pPr lvl="0"/>
            <a:r>
              <a:rPr lang="de-DE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4516223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3668E-164A-4F91-B13E-13EB0B480E56}" type="datetime1">
              <a:rPr lang="de-DE" smtClean="0"/>
              <a:t>09.11.2021</a:t>
            </a:fld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>
          <a:xfrm>
            <a:off x="2772000" y="6453188"/>
            <a:ext cx="3600000" cy="36000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University of Passau – Prof. Dr. Carolin Häussler </a:t>
            </a:r>
            <a:r>
              <a:rPr lang="en-US" sz="850" dirty="0"/>
              <a:t>Chair in </a:t>
            </a:r>
            <a:r>
              <a:rPr lang="en-US" sz="850" dirty="0" err="1"/>
              <a:t>Organisation</a:t>
            </a:r>
            <a:r>
              <a:rPr lang="en-US" sz="850" dirty="0"/>
              <a:t>, Technology Management and Entrepreneurship</a:t>
            </a:r>
            <a:endParaRPr lang="de-DE" sz="85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C78C4-9906-45B2-AE77-FB687A276036}" type="slidenum">
              <a:rPr lang="de-DE" smtClean="0"/>
              <a:t>‹Nr.›</a:t>
            </a:fld>
            <a:endParaRPr lang="de-DE"/>
          </a:p>
        </p:txBody>
      </p:sp>
      <p:sp>
        <p:nvSpPr>
          <p:cNvPr id="8" name="Textplatzhalter 13"/>
          <p:cNvSpPr>
            <a:spLocks noGrp="1"/>
          </p:cNvSpPr>
          <p:nvPr>
            <p:ph type="body" sz="quarter" idx="15"/>
          </p:nvPr>
        </p:nvSpPr>
        <p:spPr>
          <a:xfrm>
            <a:off x="252000" y="6020916"/>
            <a:ext cx="8640000" cy="360040"/>
          </a:xfrm>
        </p:spPr>
        <p:txBody>
          <a:bodyPr anchor="ctr">
            <a:normAutofit/>
          </a:bodyPr>
          <a:lstStyle>
            <a:lvl1pPr marL="0" indent="0" algn="r">
              <a:spcAft>
                <a:spcPts val="0"/>
              </a:spcAft>
              <a:buNone/>
              <a:defRPr sz="1200"/>
            </a:lvl1pPr>
          </a:lstStyle>
          <a:p>
            <a:pPr lvl="0"/>
            <a:r>
              <a:rPr lang="de-DE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30554668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0826" y="1618878"/>
            <a:ext cx="321468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Mastertitelformat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49" y="1618878"/>
            <a:ext cx="5315775" cy="4690441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250826" y="2924944"/>
            <a:ext cx="3214688" cy="338437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84BA3-51F0-426D-B7BA-8CF3203A3882}" type="datetime1">
              <a:rPr lang="de-DE" smtClean="0"/>
              <a:t>09.11.2021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2772000" y="6453188"/>
            <a:ext cx="3600000" cy="36000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University of Passau – Prof. Dr. Carolin Häussler </a:t>
            </a:r>
            <a:r>
              <a:rPr lang="en-US" sz="850" dirty="0"/>
              <a:t>Chair in </a:t>
            </a:r>
            <a:r>
              <a:rPr lang="en-US" sz="850" dirty="0" err="1"/>
              <a:t>Organisation</a:t>
            </a:r>
            <a:r>
              <a:rPr lang="en-US" sz="850" dirty="0"/>
              <a:t>, Technology Management and Entrepreneurship</a:t>
            </a:r>
            <a:endParaRPr lang="de-DE" sz="850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C78C4-9906-45B2-AE77-FB687A276036}" type="slidenum">
              <a:rPr lang="de-DE" smtClean="0"/>
              <a:t>‹Nr.›</a:t>
            </a:fld>
            <a:endParaRPr lang="de-DE"/>
          </a:p>
        </p:txBody>
      </p:sp>
      <p:sp>
        <p:nvSpPr>
          <p:cNvPr id="11" name="Textplatzhalter 13"/>
          <p:cNvSpPr>
            <a:spLocks noGrp="1"/>
          </p:cNvSpPr>
          <p:nvPr>
            <p:ph type="body" sz="quarter" idx="15"/>
          </p:nvPr>
        </p:nvSpPr>
        <p:spPr>
          <a:xfrm>
            <a:off x="252000" y="6020916"/>
            <a:ext cx="8640000" cy="360040"/>
          </a:xfrm>
        </p:spPr>
        <p:txBody>
          <a:bodyPr anchor="ctr">
            <a:normAutofit/>
          </a:bodyPr>
          <a:lstStyle>
            <a:lvl1pPr marL="0" indent="0" algn="r">
              <a:spcAft>
                <a:spcPts val="0"/>
              </a:spcAft>
              <a:buNone/>
              <a:defRPr sz="1200"/>
            </a:lvl1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12" name="Textplatzhalter 7"/>
          <p:cNvSpPr>
            <a:spLocks noGrp="1"/>
          </p:cNvSpPr>
          <p:nvPr>
            <p:ph type="body" sz="quarter" idx="13"/>
          </p:nvPr>
        </p:nvSpPr>
        <p:spPr>
          <a:xfrm>
            <a:off x="250825" y="944784"/>
            <a:ext cx="8640000" cy="540000"/>
          </a:xfrm>
        </p:spPr>
        <p:txBody>
          <a:bodyPr/>
          <a:lstStyle>
            <a:lvl1pPr marL="0" indent="0">
              <a:spcAft>
                <a:spcPts val="0"/>
              </a:spcAft>
              <a:buNone/>
              <a:defRPr i="0"/>
            </a:lvl1pPr>
          </a:lstStyle>
          <a:p>
            <a:pPr lvl="0"/>
            <a:r>
              <a:rPr lang="de-DE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7391123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1628775"/>
            <a:ext cx="5486400" cy="3098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0ECCF-22F7-464E-A0F5-868DA42C37E4}" type="datetime1">
              <a:rPr lang="de-DE" smtClean="0"/>
              <a:t>09.11.2021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2772000" y="6453188"/>
            <a:ext cx="3600000" cy="36000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University of Passau – Prof. Dr. Carolin Häussler </a:t>
            </a:r>
            <a:r>
              <a:rPr lang="en-US" sz="850" dirty="0"/>
              <a:t>Chair in </a:t>
            </a:r>
            <a:r>
              <a:rPr lang="en-US" sz="850" dirty="0" err="1"/>
              <a:t>Organisation</a:t>
            </a:r>
            <a:r>
              <a:rPr lang="en-US" sz="850" dirty="0"/>
              <a:t>, Technology Management and Entrepreneurship</a:t>
            </a:r>
            <a:endParaRPr lang="de-DE" sz="850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C78C4-9906-45B2-AE77-FB687A27603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08156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14.xml"/><Relationship Id="rId21" Type="http://schemas.openxmlformats.org/officeDocument/2006/relationships/slideLayout" Target="../slideLayouts/slideLayout32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20" Type="http://schemas.openxmlformats.org/officeDocument/2006/relationships/slideLayout" Target="../slideLayouts/slideLayout31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23" Type="http://schemas.openxmlformats.org/officeDocument/2006/relationships/image" Target="../media/image1.png"/><Relationship Id="rId10" Type="http://schemas.openxmlformats.org/officeDocument/2006/relationships/slideLayout" Target="../slideLayouts/slideLayout21.xml"/><Relationship Id="rId19" Type="http://schemas.openxmlformats.org/officeDocument/2006/relationships/slideLayout" Target="../slideLayouts/slideLayout30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Relationship Id="rId22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252000" y="188914"/>
            <a:ext cx="8640000" cy="720000"/>
          </a:xfrm>
          <a:prstGeom prst="rect">
            <a:avLst/>
          </a:prstGeom>
        </p:spPr>
        <p:txBody>
          <a:bodyPr vert="horz" lIns="0" tIns="45720" rIns="91440" bIns="45720" rtlCol="0" anchor="t">
            <a:normAutofit/>
          </a:bodyPr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252000" y="1628775"/>
            <a:ext cx="8640000" cy="4679949"/>
          </a:xfrm>
          <a:prstGeom prst="rect">
            <a:avLst/>
          </a:prstGeom>
        </p:spPr>
        <p:txBody>
          <a:bodyPr vert="horz" lIns="0" tIns="45720" rIns="91440" bIns="45720" rtlCol="0">
            <a:normAutofit/>
          </a:bodyPr>
          <a:lstStyle/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250825" y="6453188"/>
            <a:ext cx="2160000" cy="36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4A317809-1987-4E75-970C-605ABF34621B}" type="datetime1">
              <a:rPr lang="de-DE" smtClean="0"/>
              <a:t>09.11.2021</a:t>
            </a:fld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732480" y="6453188"/>
            <a:ext cx="2160000" cy="36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57EC78C4-9906-45B2-AE77-FB687A276036}" type="slidenum">
              <a:rPr lang="de-DE" smtClean="0"/>
              <a:pPr/>
              <a:t>‹Nr.›</a:t>
            </a:fld>
            <a:endParaRPr lang="de-DE" dirty="0"/>
          </a:p>
        </p:txBody>
      </p:sp>
      <p:cxnSp>
        <p:nvCxnSpPr>
          <p:cNvPr id="12" name="Gerade Verbindung 11"/>
          <p:cNvCxnSpPr/>
          <p:nvPr/>
        </p:nvCxnSpPr>
        <p:spPr>
          <a:xfrm>
            <a:off x="0" y="6437388"/>
            <a:ext cx="91440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Fußzeilenplatzhalter 8"/>
          <p:cNvSpPr>
            <a:spLocks noGrp="1"/>
          </p:cNvSpPr>
          <p:nvPr>
            <p:ph type="ftr" sz="quarter" idx="3"/>
          </p:nvPr>
        </p:nvSpPr>
        <p:spPr>
          <a:xfrm>
            <a:off x="2772000" y="6453188"/>
            <a:ext cx="3600000" cy="36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University of Passau – Prof. Dr. Carolin Häussler </a:t>
            </a:r>
            <a:r>
              <a:rPr lang="en-US" sz="850" dirty="0"/>
              <a:t>Chair in </a:t>
            </a:r>
            <a:r>
              <a:rPr lang="en-US" sz="850" dirty="0" err="1"/>
              <a:t>Organisation</a:t>
            </a:r>
            <a:r>
              <a:rPr lang="en-US" sz="850" dirty="0"/>
              <a:t>, Technology Management and Entrepreneurship</a:t>
            </a:r>
            <a:endParaRPr lang="de-DE" sz="850" dirty="0"/>
          </a:p>
        </p:txBody>
      </p:sp>
    </p:spTree>
    <p:extLst>
      <p:ext uri="{BB962C8B-B14F-4D97-AF65-F5344CB8AC3E}">
        <p14:creationId xmlns:p14="http://schemas.microsoft.com/office/powerpoint/2010/main" val="42249073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20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68288" indent="-268288" algn="l" defTabSz="914400" rtl="0" eaLnBrk="1" latinLnBrk="0" hangingPunct="1">
        <a:spcBef>
          <a:spcPts val="0"/>
        </a:spcBef>
        <a:spcAft>
          <a:spcPts val="1000"/>
        </a:spcAft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538163" indent="-269875" algn="l" defTabSz="914400" rtl="0" eaLnBrk="1" latinLnBrk="0" hangingPunct="1">
        <a:spcBef>
          <a:spcPts val="0"/>
        </a:spcBef>
        <a:spcAft>
          <a:spcPts val="100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806450" indent="-268288" algn="l" defTabSz="914400" rtl="0" eaLnBrk="1" latinLnBrk="0" hangingPunct="1"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076325" indent="-269875" algn="l" defTabSz="914400" rtl="0" eaLnBrk="1" latinLnBrk="0" hangingPunct="1">
        <a:spcBef>
          <a:spcPts val="0"/>
        </a:spcBef>
        <a:spcAft>
          <a:spcPts val="100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344613" indent="-268288" algn="l" defTabSz="914400" rtl="0" eaLnBrk="1" latinLnBrk="0" hangingPunct="1">
        <a:spcBef>
          <a:spcPts val="0"/>
        </a:spcBef>
        <a:spcAft>
          <a:spcPts val="100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8"/>
          <p:cNvSpPr>
            <a:spLocks noChangeShapeType="1"/>
          </p:cNvSpPr>
          <p:nvPr/>
        </p:nvSpPr>
        <p:spPr bwMode="auto">
          <a:xfrm>
            <a:off x="255588" y="682625"/>
            <a:ext cx="6477000" cy="9525"/>
          </a:xfrm>
          <a:prstGeom prst="line">
            <a:avLst/>
          </a:prstGeom>
          <a:ln>
            <a:solidFill>
              <a:srgbClr val="999F9E"/>
            </a:solidFill>
            <a:headEnd/>
            <a:tailEnd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wrap="none" anchor="ctr"/>
          <a:lstStyle/>
          <a:p>
            <a:pPr>
              <a:defRPr/>
            </a:pPr>
            <a:endParaRPr lang="de-DE"/>
          </a:p>
        </p:txBody>
      </p:sp>
      <p:sp>
        <p:nvSpPr>
          <p:cNvPr id="5" name="Line 2"/>
          <p:cNvSpPr>
            <a:spLocks noChangeShapeType="1"/>
          </p:cNvSpPr>
          <p:nvPr/>
        </p:nvSpPr>
        <p:spPr bwMode="auto">
          <a:xfrm flipV="1">
            <a:off x="255588" y="6381750"/>
            <a:ext cx="8493125" cy="0"/>
          </a:xfrm>
          <a:prstGeom prst="line">
            <a:avLst/>
          </a:prstGeom>
          <a:ln>
            <a:solidFill>
              <a:srgbClr val="999F9E"/>
            </a:solidFill>
            <a:headEnd/>
            <a:tailEnd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wrap="none" anchor="ctr"/>
          <a:lstStyle/>
          <a:p>
            <a:pPr>
              <a:defRPr/>
            </a:pPr>
            <a:endParaRPr lang="de-DE"/>
          </a:p>
        </p:txBody>
      </p:sp>
      <p:sp>
        <p:nvSpPr>
          <p:cNvPr id="2" name="Fußzeilenplatzhalter 1"/>
          <p:cNvSpPr>
            <a:spLocks noGrp="1"/>
          </p:cNvSpPr>
          <p:nvPr>
            <p:ph type="ftr" sz="quarter" idx="3"/>
          </p:nvPr>
        </p:nvSpPr>
        <p:spPr>
          <a:xfrm>
            <a:off x="1476000" y="6444000"/>
            <a:ext cx="6264000" cy="36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2"/>
                </a:solidFill>
              </a:defRPr>
            </a:lvl1pPr>
          </a:lstStyle>
          <a:p>
            <a:r>
              <a:rPr lang="de-DE"/>
              <a:t>Zentrum für Musterkunde </a:t>
            </a:r>
            <a:endParaRPr lang="de-DE" dirty="0"/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2"/>
          </p:nvPr>
        </p:nvSpPr>
        <p:spPr>
          <a:xfrm>
            <a:off x="325438" y="6444000"/>
            <a:ext cx="1080000" cy="360000"/>
          </a:xfrm>
          <a:prstGeom prst="rect">
            <a:avLst/>
          </a:prstGeom>
        </p:spPr>
        <p:txBody>
          <a:bodyPr vert="horz" lIns="9000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r>
              <a:rPr lang="de-DE"/>
              <a:t>26. Juli 2015</a:t>
            </a:r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4"/>
          </p:nvPr>
        </p:nvSpPr>
        <p:spPr>
          <a:xfrm>
            <a:off x="8208713" y="6444000"/>
            <a:ext cx="540000" cy="36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fld id="{78742581-81B1-425F-B25E-3CD197136A05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9" name="Titelplatzhalter 8"/>
          <p:cNvSpPr>
            <a:spLocks noGrp="1"/>
          </p:cNvSpPr>
          <p:nvPr>
            <p:ph type="title"/>
          </p:nvPr>
        </p:nvSpPr>
        <p:spPr>
          <a:xfrm>
            <a:off x="324000" y="176400"/>
            <a:ext cx="6476400" cy="5076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de-DE" dirty="0"/>
              <a:t>Titelmasterformat durch Klicken bearbeiten</a:t>
            </a:r>
          </a:p>
        </p:txBody>
      </p:sp>
      <p:pic>
        <p:nvPicPr>
          <p:cNvPr id="8" name="Grafik 7"/>
          <p:cNvPicPr>
            <a:picLocks noChangeAspect="1"/>
          </p:cNvPicPr>
          <p:nvPr userDrawn="1"/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7" y="176400"/>
            <a:ext cx="1810513" cy="556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0991650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  <p:sldLayoutId id="2147483698" r:id="rId13"/>
    <p:sldLayoutId id="2147483699" r:id="rId14"/>
    <p:sldLayoutId id="2147483700" r:id="rId15"/>
    <p:sldLayoutId id="2147483701" r:id="rId16"/>
    <p:sldLayoutId id="2147483702" r:id="rId17"/>
    <p:sldLayoutId id="2147483703" r:id="rId18"/>
    <p:sldLayoutId id="2147483704" r:id="rId19"/>
    <p:sldLayoutId id="2147483705" r:id="rId20"/>
    <p:sldLayoutId id="2147483706" r:id="rId21"/>
  </p:sldLayoutIdLst>
  <p:hf hdr="0"/>
  <p:txStyles>
    <p:titleStyle>
      <a:lvl1pPr algn="l" rtl="0" eaLnBrk="1" fontAlgn="base" hangingPunct="1">
        <a:lnSpc>
          <a:spcPts val="1200"/>
        </a:lnSpc>
        <a:spcBef>
          <a:spcPct val="0"/>
        </a:spcBef>
        <a:spcAft>
          <a:spcPct val="0"/>
        </a:spcAft>
        <a:defRPr sz="2200" b="1" i="1">
          <a:solidFill>
            <a:srgbClr val="7F7F7F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ts val="1200"/>
        </a:lnSpc>
        <a:spcBef>
          <a:spcPct val="0"/>
        </a:spcBef>
        <a:spcAft>
          <a:spcPct val="0"/>
        </a:spcAft>
        <a:defRPr sz="2800" b="1">
          <a:solidFill>
            <a:srgbClr val="7F7F7F"/>
          </a:solidFill>
          <a:latin typeface="Arial" charset="0"/>
        </a:defRPr>
      </a:lvl2pPr>
      <a:lvl3pPr algn="l" rtl="0" eaLnBrk="1" fontAlgn="base" hangingPunct="1">
        <a:lnSpc>
          <a:spcPts val="1200"/>
        </a:lnSpc>
        <a:spcBef>
          <a:spcPct val="0"/>
        </a:spcBef>
        <a:spcAft>
          <a:spcPct val="0"/>
        </a:spcAft>
        <a:defRPr sz="2800" b="1">
          <a:solidFill>
            <a:srgbClr val="7F7F7F"/>
          </a:solidFill>
          <a:latin typeface="Arial" charset="0"/>
        </a:defRPr>
      </a:lvl3pPr>
      <a:lvl4pPr algn="l" rtl="0" eaLnBrk="1" fontAlgn="base" hangingPunct="1">
        <a:lnSpc>
          <a:spcPts val="1200"/>
        </a:lnSpc>
        <a:spcBef>
          <a:spcPct val="0"/>
        </a:spcBef>
        <a:spcAft>
          <a:spcPct val="0"/>
        </a:spcAft>
        <a:defRPr sz="2800" b="1">
          <a:solidFill>
            <a:srgbClr val="7F7F7F"/>
          </a:solidFill>
          <a:latin typeface="Arial" charset="0"/>
        </a:defRPr>
      </a:lvl4pPr>
      <a:lvl5pPr algn="l" rtl="0" eaLnBrk="1" fontAlgn="base" hangingPunct="1">
        <a:lnSpc>
          <a:spcPts val="1200"/>
        </a:lnSpc>
        <a:spcBef>
          <a:spcPct val="0"/>
        </a:spcBef>
        <a:spcAft>
          <a:spcPct val="0"/>
        </a:spcAft>
        <a:defRPr sz="2800" b="1">
          <a:solidFill>
            <a:srgbClr val="7F7F7F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888D8C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888D8C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888D8C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888D8C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rgbClr val="4D4D4D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rgbClr val="4D4D4D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rgbClr val="4D4D4D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rgbClr val="4D4D4D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rgbClr val="4D4D4D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rgbClr val="4D4D4D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rgbClr val="4D4D4D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rgbClr val="4D4D4D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rgbClr val="4D4D4D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wiwi.uni-passau.de/en/study/dte-zertifikatsprogramme/honours-degree/application-process/" TargetMode="External"/><Relationship Id="rId3" Type="http://schemas.openxmlformats.org/officeDocument/2006/relationships/tags" Target="../tags/tag3.xml"/><Relationship Id="rId7" Type="http://schemas.openxmlformats.org/officeDocument/2006/relationships/image" Target="../media/image4.emf"/><Relationship Id="rId12" Type="http://schemas.openxmlformats.org/officeDocument/2006/relationships/hyperlink" Target="https://www.wiwi.uni-passau.de/en/dte/ideation-days/" TargetMode="External"/><Relationship Id="rId2" Type="http://schemas.openxmlformats.org/officeDocument/2006/relationships/tags" Target="../tags/tag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11" Type="http://schemas.openxmlformats.org/officeDocument/2006/relationships/image" Target="../media/image7.jpeg"/><Relationship Id="rId5" Type="http://schemas.openxmlformats.org/officeDocument/2006/relationships/notesSlide" Target="../notesSlides/notesSlide1.xml"/><Relationship Id="rId10" Type="http://schemas.openxmlformats.org/officeDocument/2006/relationships/image" Target="../media/image6.jpeg"/><Relationship Id="rId4" Type="http://schemas.openxmlformats.org/officeDocument/2006/relationships/slideLayout" Target="../slideLayouts/slideLayout13.xml"/><Relationship Id="rId9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kt 2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7" name="think-cell Folie" r:id="rId6" imgW="395" imgH="396" progId="TCLayout.ActiveDocument.1">
                  <p:embed/>
                </p:oleObj>
              </mc:Choice>
              <mc:Fallback>
                <p:oleObj name="think-cell Folie" r:id="rId6" imgW="395" imgH="396" progId="TCLayout.ActiveDocument.1">
                  <p:embed/>
                  <p:pic>
                    <p:nvPicPr>
                      <p:cNvPr id="3" name="Objekt 2" hidden="1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hteck 1" hidden="1"/>
          <p:cNvSpPr/>
          <p:nvPr>
            <p:custDataLst>
              <p:tags r:id="rId3"/>
            </p:custDataLst>
          </p:nvPr>
        </p:nvSpPr>
        <p:spPr bwMode="auto">
          <a:xfrm>
            <a:off x="0" y="0"/>
            <a:ext cx="158750" cy="158750"/>
          </a:xfrm>
          <a:prstGeom prst="rect">
            <a:avLst/>
          </a:prstGeom>
          <a:solidFill>
            <a:srgbClr val="DDDDDD"/>
          </a:solidFill>
          <a:ln w="19050" cap="flat" cmpd="sng" algn="ctr">
            <a:solidFill>
              <a:srgbClr val="FF7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spcCol="0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1" i="1" u="none" strike="noStrike" kern="1200" cap="none" spc="0" normalizeH="0" baseline="0" noProof="0" dirty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charset="0"/>
              <a:sym typeface="Arial" panose="020B0604020202020204" pitchFamily="34" charset="0"/>
            </a:endParaRPr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>
          <a:xfrm>
            <a:off x="179512" y="159676"/>
            <a:ext cx="7128792" cy="506461"/>
          </a:xfrm>
        </p:spPr>
        <p:txBody>
          <a:bodyPr>
            <a:normAutofit fontScale="90000"/>
          </a:bodyPr>
          <a:lstStyle/>
          <a:p>
            <a:r>
              <a:rPr lang="en-US" dirty="0"/>
              <a:t>Digital Technology &amp; Entrepreneurship (DTE) Certificates</a:t>
            </a:r>
            <a:endParaRPr lang="de-DE" dirty="0"/>
          </a:p>
        </p:txBody>
      </p:sp>
      <p:sp>
        <p:nvSpPr>
          <p:cNvPr id="9" name="Rechteck 8"/>
          <p:cNvSpPr/>
          <p:nvPr/>
        </p:nvSpPr>
        <p:spPr>
          <a:xfrm>
            <a:off x="222210" y="761297"/>
            <a:ext cx="7403796" cy="3539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700" b="0" i="1" u="none" strike="noStrike" kern="1200" cap="none" spc="0" normalizeH="0" baseline="0" noProof="0" dirty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You have an entrepreneurial mindset? However, you lack a good idea?</a:t>
            </a:r>
          </a:p>
        </p:txBody>
      </p:sp>
      <p:sp>
        <p:nvSpPr>
          <p:cNvPr id="29" name="Pfeil nach rechts 28">
            <a:hlinkClick r:id="rId8"/>
          </p:cNvPr>
          <p:cNvSpPr/>
          <p:nvPr/>
        </p:nvSpPr>
        <p:spPr bwMode="auto">
          <a:xfrm>
            <a:off x="224389" y="5695645"/>
            <a:ext cx="330117" cy="291246"/>
          </a:xfrm>
          <a:prstGeom prst="rightArrow">
            <a:avLst/>
          </a:prstGeom>
          <a:solidFill>
            <a:schemeClr val="bg2"/>
          </a:solidFill>
          <a:ln w="19050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8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grpSp>
        <p:nvGrpSpPr>
          <p:cNvPr id="24" name="Gruppieren 23"/>
          <p:cNvGrpSpPr/>
          <p:nvPr/>
        </p:nvGrpSpPr>
        <p:grpSpPr>
          <a:xfrm>
            <a:off x="228291" y="2027289"/>
            <a:ext cx="5279813" cy="520143"/>
            <a:chOff x="2779713" y="2918968"/>
            <a:chExt cx="1843087" cy="1106467"/>
          </a:xfrm>
          <a:solidFill>
            <a:srgbClr val="F29400"/>
          </a:solidFill>
        </p:grpSpPr>
        <p:sp>
          <p:nvSpPr>
            <p:cNvPr id="25" name="Rectangle 10"/>
            <p:cNvSpPr>
              <a:spLocks noChangeArrowheads="1"/>
            </p:cNvSpPr>
            <p:nvPr/>
          </p:nvSpPr>
          <p:spPr bwMode="auto">
            <a:xfrm>
              <a:off x="2779713" y="2918968"/>
              <a:ext cx="1843087" cy="1106467"/>
            </a:xfrm>
            <a:prstGeom prst="rect">
              <a:avLst/>
            </a:prstGeom>
            <a:grpFill/>
            <a:ln w="19050">
              <a:solidFill>
                <a:srgbClr val="F29400"/>
              </a:solidFill>
              <a:miter lim="800000"/>
              <a:headEnd/>
              <a:tailEnd/>
            </a:ln>
          </p:spPr>
          <p:txBody>
            <a:bodyPr lIns="78031" tIns="39017" rIns="78031" bIns="39017"/>
            <a:lstStyle>
              <a:lvl1pPr>
                <a:lnSpc>
                  <a:spcPts val="1800"/>
                </a:lnSpc>
                <a:spcBef>
                  <a:spcPts val="400"/>
                </a:spcBef>
                <a:defRPr kumimoji="1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>
                <a:buChar char="•"/>
                <a:defRPr kumimoji="1" sz="15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>
                <a:buChar char="–"/>
                <a:defRPr kumimoji="1" sz="15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>
                <a:lnSpc>
                  <a:spcPts val="1800"/>
                </a:lnSpc>
                <a:spcBef>
                  <a:spcPts val="400"/>
                </a:spcBef>
                <a:buChar char="-"/>
                <a:defRPr kumimoji="1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lnSpc>
                  <a:spcPts val="1738"/>
                </a:lnSpc>
                <a:defRPr kumimoji="1" sz="1500" b="1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lnSpc>
                  <a:spcPts val="1738"/>
                </a:lnSpc>
                <a:spcBef>
                  <a:spcPct val="0"/>
                </a:spcBef>
                <a:spcAft>
                  <a:spcPct val="0"/>
                </a:spcAft>
                <a:defRPr kumimoji="1" sz="1500" b="1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lnSpc>
                  <a:spcPts val="1738"/>
                </a:lnSpc>
                <a:spcBef>
                  <a:spcPct val="0"/>
                </a:spcBef>
                <a:spcAft>
                  <a:spcPct val="0"/>
                </a:spcAft>
                <a:defRPr kumimoji="1" sz="1500" b="1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lnSpc>
                  <a:spcPts val="1738"/>
                </a:lnSpc>
                <a:spcBef>
                  <a:spcPct val="0"/>
                </a:spcBef>
                <a:spcAft>
                  <a:spcPct val="0"/>
                </a:spcAft>
                <a:defRPr kumimoji="1" sz="1500" b="1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lnSpc>
                  <a:spcPts val="1738"/>
                </a:lnSpc>
                <a:spcBef>
                  <a:spcPct val="0"/>
                </a:spcBef>
                <a:spcAft>
                  <a:spcPct val="0"/>
                </a:spcAft>
                <a:defRPr kumimoji="1" sz="1500" b="1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782178" rtl="0" eaLnBrk="0" fontAlgn="base" latinLnBrk="0" hangingPunct="0">
                <a:lnSpc>
                  <a:spcPts val="154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de-DE" altLang="de-DE" sz="154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26" name="Rectangle 13"/>
            <p:cNvSpPr>
              <a:spLocks noChangeArrowheads="1"/>
            </p:cNvSpPr>
            <p:nvPr/>
          </p:nvSpPr>
          <p:spPr bwMode="auto">
            <a:xfrm>
              <a:off x="2851965" y="2951283"/>
              <a:ext cx="1750287" cy="1047543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>
              <a:lvl1pPr defTabSz="358775">
                <a:lnSpc>
                  <a:spcPts val="1800"/>
                </a:lnSpc>
                <a:spcBef>
                  <a:spcPts val="400"/>
                </a:spcBef>
                <a:defRPr kumimoji="1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defTabSz="358775">
                <a:buChar char="•"/>
                <a:defRPr kumimoji="1" sz="15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defTabSz="358775">
                <a:buChar char="–"/>
                <a:defRPr kumimoji="1" sz="15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defTabSz="358775">
                <a:lnSpc>
                  <a:spcPts val="1800"/>
                </a:lnSpc>
                <a:spcBef>
                  <a:spcPts val="400"/>
                </a:spcBef>
                <a:buChar char="-"/>
                <a:defRPr kumimoji="1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algn="ctr" defTabSz="358775">
                <a:lnSpc>
                  <a:spcPts val="1738"/>
                </a:lnSpc>
                <a:defRPr kumimoji="1" sz="1500" b="1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algn="ctr" defTabSz="358775" eaLnBrk="0" fontAlgn="base" hangingPunct="0">
                <a:lnSpc>
                  <a:spcPts val="1738"/>
                </a:lnSpc>
                <a:spcBef>
                  <a:spcPct val="0"/>
                </a:spcBef>
                <a:spcAft>
                  <a:spcPct val="0"/>
                </a:spcAft>
                <a:defRPr kumimoji="1" sz="1500" b="1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algn="ctr" defTabSz="358775" eaLnBrk="0" fontAlgn="base" hangingPunct="0">
                <a:lnSpc>
                  <a:spcPts val="1738"/>
                </a:lnSpc>
                <a:spcBef>
                  <a:spcPct val="0"/>
                </a:spcBef>
                <a:spcAft>
                  <a:spcPct val="0"/>
                </a:spcAft>
                <a:defRPr kumimoji="1" sz="1500" b="1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algn="ctr" defTabSz="358775" eaLnBrk="0" fontAlgn="base" hangingPunct="0">
                <a:lnSpc>
                  <a:spcPts val="1738"/>
                </a:lnSpc>
                <a:spcBef>
                  <a:spcPct val="0"/>
                </a:spcBef>
                <a:spcAft>
                  <a:spcPct val="0"/>
                </a:spcAft>
                <a:defRPr kumimoji="1" sz="1500" b="1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algn="ctr" defTabSz="358775" eaLnBrk="0" fontAlgn="base" hangingPunct="0">
                <a:lnSpc>
                  <a:spcPts val="1738"/>
                </a:lnSpc>
                <a:spcBef>
                  <a:spcPct val="0"/>
                </a:spcBef>
                <a:spcAft>
                  <a:spcPct val="0"/>
                </a:spcAft>
                <a:defRPr kumimoji="1" sz="1500" b="1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306896" rtl="0" eaLnBrk="0" fontAlgn="base" latinLnBrk="0" hangingPunct="0">
                <a:lnSpc>
                  <a:spcPct val="100000"/>
                </a:lnSpc>
                <a:spcBef>
                  <a:spcPts val="12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de-DE" sz="1600" b="1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Ideation Days – Generate and Develop your Startup-Idea!</a:t>
              </a:r>
            </a:p>
          </p:txBody>
        </p:sp>
      </p:grpSp>
      <p:sp>
        <p:nvSpPr>
          <p:cNvPr id="36" name="Textplatzhalter 7"/>
          <p:cNvSpPr txBox="1">
            <a:spLocks/>
          </p:cNvSpPr>
          <p:nvPr/>
        </p:nvSpPr>
        <p:spPr>
          <a:xfrm>
            <a:off x="222211" y="2555136"/>
            <a:ext cx="5285894" cy="2678361"/>
          </a:xfrm>
          <a:prstGeom prst="rect">
            <a:avLst/>
          </a:prstGeom>
        </p:spPr>
        <p:txBody>
          <a:bodyPr lIns="216000" anchor="ctr" anchorCtr="0">
            <a:noAutofit/>
          </a:bodyPr>
          <a:lstStyle>
            <a:lvl1pPr marL="342900" indent="-342900" algn="l" rtl="0" eaLnBrk="1" fontAlgn="base" hangingPunct="1">
              <a:spcBef>
                <a:spcPts val="600"/>
              </a:spcBef>
              <a:spcAft>
                <a:spcPts val="600"/>
              </a:spcAft>
              <a:buChar char="•"/>
              <a:defRPr sz="20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rgbClr val="4D4D4D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rgbClr val="4D4D4D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400">
                <a:solidFill>
                  <a:srgbClr val="4D4D4D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rgbClr val="4D4D4D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4D4D4D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4D4D4D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4D4D4D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4D4D4D"/>
                </a:solidFill>
                <a:latin typeface="+mn-lt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Tx/>
              <a:buSzPct val="110000"/>
              <a:buFontTx/>
              <a:buNone/>
              <a:tabLst>
                <a:tab pos="358775" algn="l"/>
              </a:tabLst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+mn-cs"/>
              </a:rPr>
              <a:t>Spend </a:t>
            </a:r>
            <a:r>
              <a:rPr lang="en-US" sz="1600" kern="0" dirty="0">
                <a:latin typeface="Arial"/>
              </a:rPr>
              <a:t>five</a:t>
            </a: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+mn-cs"/>
              </a:rPr>
              <a:t> hands-on workshop sessions together with Max Wittrock, co-founder of </a:t>
            </a:r>
            <a:r>
              <a:rPr kumimoji="0" lang="en-US" sz="1600" b="0" i="0" u="none" strike="noStrike" kern="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+mn-cs"/>
              </a:rPr>
              <a:t>mymuesli</a:t>
            </a: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+mn-cs"/>
              </a:rPr>
              <a:t>, to tap into your creativity and develop innovative business ideas.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Tx/>
              <a:buSzTx/>
              <a:buFont typeface="Wingdings" panose="05000000000000000000" pitchFamily="2" charset="2"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F294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When?	</a:t>
            </a:r>
            <a:r>
              <a:rPr lang="en-US" sz="1600" kern="0" dirty="0">
                <a:latin typeface="Arial"/>
              </a:rPr>
              <a:t>Dec 02</a:t>
            </a:r>
            <a:r>
              <a:rPr lang="en-US" sz="1600" kern="0" baseline="30000" dirty="0">
                <a:latin typeface="Arial"/>
              </a:rPr>
              <a:t>nd</a:t>
            </a:r>
            <a:r>
              <a:rPr lang="en-US" sz="1600" kern="0" dirty="0">
                <a:latin typeface="Arial"/>
              </a:rPr>
              <a:t> until Dec 13</a:t>
            </a:r>
            <a:r>
              <a:rPr lang="en-US" sz="1600" kern="0" baseline="30000" dirty="0">
                <a:latin typeface="Arial"/>
              </a:rPr>
              <a:t>th</a:t>
            </a:r>
            <a:r>
              <a:rPr lang="en-US" sz="1600" kern="0" dirty="0">
                <a:latin typeface="Arial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Tx/>
              <a:buSzTx/>
              <a:buFont typeface="Wingdings" panose="05000000000000000000" pitchFamily="2" charset="2"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F294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Where?	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+mn-cs"/>
              </a:rPr>
              <a:t>Parts virtual &amp; at the University of Passau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F294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Why? </a:t>
            </a: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	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Meet further </a:t>
            </a: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e’ship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enthusiasts, develop	promising business ideas, earn 2 credits for	the ‘Entrepreneurial Pathfinder’ certificate,	and prepare for the ‘</a:t>
            </a: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Honours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Degree’</a:t>
            </a:r>
          </a:p>
        </p:txBody>
      </p:sp>
      <p:pic>
        <p:nvPicPr>
          <p:cNvPr id="27" name="Grafik 26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4572" y="6416120"/>
            <a:ext cx="1794140" cy="376378"/>
          </a:xfrm>
          <a:prstGeom prst="rect">
            <a:avLst/>
          </a:prstGeom>
        </p:spPr>
      </p:pic>
      <p:pic>
        <p:nvPicPr>
          <p:cNvPr id="28" name="Grafik 27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51803" y="2016346"/>
            <a:ext cx="2981206" cy="1986910"/>
          </a:xfrm>
          <a:prstGeom prst="rect">
            <a:avLst/>
          </a:prstGeom>
        </p:spPr>
      </p:pic>
      <p:pic>
        <p:nvPicPr>
          <p:cNvPr id="32" name="Grafik 31"/>
          <p:cNvPicPr>
            <a:picLocks noChangeAspect="1"/>
          </p:cNvPicPr>
          <p:nvPr/>
        </p:nvPicPr>
        <p:blipFill rotWithShape="1"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08" t="11311" r="9125" b="11301"/>
          <a:stretch/>
        </p:blipFill>
        <p:spPr>
          <a:xfrm>
            <a:off x="5751803" y="4024394"/>
            <a:ext cx="2996661" cy="2212918"/>
          </a:xfrm>
          <a:prstGeom prst="rect">
            <a:avLst/>
          </a:prstGeom>
        </p:spPr>
      </p:pic>
      <p:sp>
        <p:nvSpPr>
          <p:cNvPr id="14" name="Textplatzhalter 7"/>
          <p:cNvSpPr txBox="1">
            <a:spLocks/>
          </p:cNvSpPr>
          <p:nvPr/>
        </p:nvSpPr>
        <p:spPr>
          <a:xfrm>
            <a:off x="539552" y="5301208"/>
            <a:ext cx="4968552" cy="1080120"/>
          </a:xfrm>
          <a:prstGeom prst="rect">
            <a:avLst/>
          </a:prstGeom>
        </p:spPr>
        <p:txBody>
          <a:bodyPr lIns="216000" anchor="ctr" anchorCtr="0">
            <a:noAutofit/>
          </a:bodyPr>
          <a:lstStyle>
            <a:lvl1pPr marL="342900" indent="-342900" algn="l" rtl="0" eaLnBrk="1" fontAlgn="base" hangingPunct="1">
              <a:spcBef>
                <a:spcPts val="600"/>
              </a:spcBef>
              <a:spcAft>
                <a:spcPts val="600"/>
              </a:spcAft>
              <a:buChar char="•"/>
              <a:defRPr sz="20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rgbClr val="4D4D4D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rgbClr val="4D4D4D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400">
                <a:solidFill>
                  <a:srgbClr val="4D4D4D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rgbClr val="4D4D4D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4D4D4D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4D4D4D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4D4D4D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4D4D4D"/>
                </a:solidFill>
                <a:latin typeface="+mn-lt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Are you interested? </a:t>
            </a:r>
            <a:r>
              <a:rPr lang="en-US" sz="1800" b="1" dirty="0">
                <a:solidFill>
                  <a:srgbClr val="4D4D4D"/>
                </a:solidFill>
                <a:latin typeface="Arial"/>
              </a:rPr>
              <a:t>Then apply from</a:t>
            </a:r>
            <a:br>
              <a:rPr lang="en-US" sz="1800" b="1" dirty="0">
                <a:solidFill>
                  <a:srgbClr val="4D4D4D"/>
                </a:solidFill>
                <a:latin typeface="Arial"/>
              </a:rPr>
            </a:br>
            <a:r>
              <a:rPr lang="en-US" sz="1800" b="1" dirty="0">
                <a:solidFill>
                  <a:srgbClr val="4D4D4D"/>
                </a:solidFill>
                <a:latin typeface="Arial"/>
              </a:rPr>
              <a:t>08</a:t>
            </a:r>
            <a:r>
              <a:rPr lang="en-US" sz="1800" b="1" baseline="30000" dirty="0">
                <a:solidFill>
                  <a:srgbClr val="4D4D4D"/>
                </a:solidFill>
                <a:latin typeface="Arial"/>
              </a:rPr>
              <a:t>th</a:t>
            </a:r>
            <a:r>
              <a:rPr lang="en-US" sz="1800" b="1" dirty="0">
                <a:solidFill>
                  <a:srgbClr val="4D4D4D"/>
                </a:solidFill>
                <a:latin typeface="Arial"/>
              </a:rPr>
              <a:t> Nov to 28</a:t>
            </a:r>
            <a:r>
              <a:rPr lang="en-US" sz="1800" b="1" baseline="30000" dirty="0">
                <a:solidFill>
                  <a:srgbClr val="4D4D4D"/>
                </a:solidFill>
                <a:latin typeface="Arial"/>
              </a:rPr>
              <a:t>th</a:t>
            </a:r>
            <a:r>
              <a:rPr lang="en-US" sz="1800" b="1" dirty="0">
                <a:solidFill>
                  <a:srgbClr val="4D4D4D"/>
                </a:solidFill>
                <a:latin typeface="Arial"/>
              </a:rPr>
              <a:t> Nov 2021 on our 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website</a:t>
            </a:r>
            <a:b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</a:b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Arial"/>
                <a:ea typeface="+mn-ea"/>
                <a:cs typeface="+mn-cs"/>
                <a:hlinkClick r:id="rId12"/>
              </a:rPr>
              <a:t>https://www.wiwi.uni-passau.de/en/dte/ideation-days/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rgbClr val="4D4D4D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7" name="Textfeld 16">
            <a:extLst>
              <a:ext uri="{FF2B5EF4-FFF2-40B4-BE49-F238E27FC236}">
                <a16:creationId xmlns:a16="http://schemas.microsoft.com/office/drawing/2014/main" id="{5254955C-B15F-41C3-84BF-D290481857CA}"/>
              </a:ext>
            </a:extLst>
          </p:cNvPr>
          <p:cNvSpPr txBox="1"/>
          <p:nvPr/>
        </p:nvSpPr>
        <p:spPr>
          <a:xfrm rot="1474483">
            <a:off x="6906408" y="1501636"/>
            <a:ext cx="2143882" cy="540000"/>
          </a:xfrm>
          <a:prstGeom prst="rect">
            <a:avLst/>
          </a:prstGeom>
          <a:solidFill>
            <a:srgbClr val="C0C0C0"/>
          </a:solidFill>
          <a:ln w="57150">
            <a:noFill/>
          </a:ln>
        </p:spPr>
        <p:txBody>
          <a:bodyPr wrap="square" rtlCol="0" anchor="ctr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9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ＭＳ Ｐゴシック"/>
                <a:cs typeface="Arial" charset="0"/>
              </a:rPr>
              <a:t>Save </a:t>
            </a:r>
            <a:r>
              <a:rPr kumimoji="0" lang="de-DE" sz="1900" b="1" i="0" u="none" strike="noStrike" kern="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ＭＳ Ｐゴシック"/>
                <a:cs typeface="Arial" charset="0"/>
              </a:rPr>
              <a:t>the</a:t>
            </a:r>
            <a:r>
              <a:rPr kumimoji="0" lang="de-DE" sz="19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ＭＳ Ｐゴシック"/>
                <a:cs typeface="Arial" charset="0"/>
              </a:rPr>
              <a:t> Date</a:t>
            </a:r>
          </a:p>
        </p:txBody>
      </p:sp>
    </p:spTree>
    <p:extLst>
      <p:ext uri="{BB962C8B-B14F-4D97-AF65-F5344CB8AC3E}">
        <p14:creationId xmlns:p14="http://schemas.microsoft.com/office/powerpoint/2010/main" val="238368115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E4P_STYLE_ID" val="6cd991bf-f022-4378-96e7-2c338aeb3f5a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53JSnA5nQyqbRlWL6WxzYg"/>
</p:tagLst>
</file>

<file path=ppt/theme/theme1.xml><?xml version="1.0" encoding="utf-8"?>
<a:theme xmlns:a="http://schemas.openxmlformats.org/drawingml/2006/main" name="2_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 Klassisch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2017-09-28 Master neu.potx" id="{21018B01-6ACD-4916-A2F2-7D10DFF0B894}" vid="{8ACA8A9D-D42D-470E-9C49-27FC32C51B87}"/>
    </a:ext>
  </a:extLst>
</a:theme>
</file>

<file path=ppt/theme/theme2.xml><?xml version="1.0" encoding="utf-8"?>
<a:theme xmlns:a="http://schemas.openxmlformats.org/drawingml/2006/main" name="Vorlage Uni allgemein">
  <a:themeElements>
    <a:clrScheme name="Unifarben">
      <a:dk1>
        <a:srgbClr val="7F7F7F"/>
      </a:dk1>
      <a:lt1>
        <a:srgbClr val="FFFFFF"/>
      </a:lt1>
      <a:dk2>
        <a:srgbClr val="4D4D4D"/>
      </a:dk2>
      <a:lt2>
        <a:srgbClr val="E5E5E5"/>
      </a:lt2>
      <a:accent1>
        <a:srgbClr val="F29400"/>
      </a:accent1>
      <a:accent2>
        <a:srgbClr val="E53138"/>
      </a:accent2>
      <a:accent3>
        <a:srgbClr val="BC2A33"/>
      </a:accent3>
      <a:accent4>
        <a:srgbClr val="006039"/>
      </a:accent4>
      <a:accent5>
        <a:srgbClr val="005AA1"/>
      </a:accent5>
      <a:accent6>
        <a:srgbClr val="999F9E"/>
      </a:accent6>
      <a:hlink>
        <a:srgbClr val="F29400"/>
      </a:hlink>
      <a:folHlink>
        <a:srgbClr val="999F9E"/>
      </a:folHlink>
    </a:clrScheme>
    <a:fontScheme name="LehrstuhlInformationsmanagement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DDDDDD"/>
        </a:solidFill>
        <a:ln w="19050" cap="flat" cmpd="sng" algn="ctr">
          <a:solidFill>
            <a:srgbClr val="FF7F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rgbClr val="000066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DDDDDD"/>
        </a:solidFill>
        <a:ln w="19050" cap="flat" cmpd="sng" algn="ctr">
          <a:solidFill>
            <a:srgbClr val="FF7F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rgbClr val="000066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LehrstuhlInformationsmanagement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hrstuhlInformationsmanagement2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hrstuhlInformationsmanagement2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hrstuhlInformationsmanagement2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hrstuhlInformationsmanagement2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hrstuhlInformationsmanagement2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hrstuhlInformationsmanagement2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hrstuhlInformationsmanagement2 8">
        <a:dk1>
          <a:srgbClr val="4D4D4D"/>
        </a:dk1>
        <a:lt1>
          <a:srgbClr val="FFFFFF"/>
        </a:lt1>
        <a:dk2>
          <a:srgbClr val="000064"/>
        </a:dk2>
        <a:lt2>
          <a:srgbClr val="000000"/>
        </a:lt2>
        <a:accent1>
          <a:srgbClr val="AAB8E6"/>
        </a:accent1>
        <a:accent2>
          <a:srgbClr val="C8001E"/>
        </a:accent2>
        <a:accent3>
          <a:srgbClr val="FFFFFF"/>
        </a:accent3>
        <a:accent4>
          <a:srgbClr val="404040"/>
        </a:accent4>
        <a:accent5>
          <a:srgbClr val="D2D8F0"/>
        </a:accent5>
        <a:accent6>
          <a:srgbClr val="B5001A"/>
        </a:accent6>
        <a:hlink>
          <a:srgbClr val="000066"/>
        </a:hlink>
        <a:folHlink>
          <a:srgbClr val="00006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hrstuhlInformationsmanagement2 9">
        <a:dk1>
          <a:srgbClr val="4D4D4D"/>
        </a:dk1>
        <a:lt1>
          <a:srgbClr val="FFFFFF"/>
        </a:lt1>
        <a:dk2>
          <a:srgbClr val="888D8C"/>
        </a:dk2>
        <a:lt2>
          <a:srgbClr val="000000"/>
        </a:lt2>
        <a:accent1>
          <a:srgbClr val="AAB8E6"/>
        </a:accent1>
        <a:accent2>
          <a:srgbClr val="C8001E"/>
        </a:accent2>
        <a:accent3>
          <a:srgbClr val="FFFFFF"/>
        </a:accent3>
        <a:accent4>
          <a:srgbClr val="404040"/>
        </a:accent4>
        <a:accent5>
          <a:srgbClr val="D2D8F0"/>
        </a:accent5>
        <a:accent6>
          <a:srgbClr val="B5001A"/>
        </a:accent6>
        <a:hlink>
          <a:srgbClr val="000066"/>
        </a:hlink>
        <a:folHlink>
          <a:srgbClr val="00006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hrstuhlInformationsmanagement2 10">
        <a:dk1>
          <a:srgbClr val="4D4D4D"/>
        </a:dk1>
        <a:lt1>
          <a:srgbClr val="FFFFFF"/>
        </a:lt1>
        <a:dk2>
          <a:srgbClr val="888D8C"/>
        </a:dk2>
        <a:lt2>
          <a:srgbClr val="000000"/>
        </a:lt2>
        <a:accent1>
          <a:srgbClr val="FF7F00"/>
        </a:accent1>
        <a:accent2>
          <a:srgbClr val="FF7F00"/>
        </a:accent2>
        <a:accent3>
          <a:srgbClr val="FFFFFF"/>
        </a:accent3>
        <a:accent4>
          <a:srgbClr val="404040"/>
        </a:accent4>
        <a:accent5>
          <a:srgbClr val="FFC0AA"/>
        </a:accent5>
        <a:accent6>
          <a:srgbClr val="E77200"/>
        </a:accent6>
        <a:hlink>
          <a:srgbClr val="4D4D4D"/>
        </a:hlink>
        <a:folHlink>
          <a:srgbClr val="4D4D4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2017-09-28 Master neu</Template>
  <TotalTime>0</TotalTime>
  <Words>136</Words>
  <Application>Microsoft Office PowerPoint</Application>
  <PresentationFormat>Bildschirmpräsentation (4:3)</PresentationFormat>
  <Paragraphs>10</Paragraphs>
  <Slides>1</Slides>
  <Notes>1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2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9" baseType="lpstr">
      <vt:lpstr>ＭＳ Ｐゴシック</vt:lpstr>
      <vt:lpstr>Arial</vt:lpstr>
      <vt:lpstr>Calibri</vt:lpstr>
      <vt:lpstr>Times New Roman</vt:lpstr>
      <vt:lpstr>Wingdings</vt:lpstr>
      <vt:lpstr>2_Larissa</vt:lpstr>
      <vt:lpstr>Vorlage Uni allgemein</vt:lpstr>
      <vt:lpstr>think-cell Folie</vt:lpstr>
      <vt:lpstr>Digital Technology &amp; Entrepreneurship (DTE) Certificates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Hans, Fabian</dc:creator>
  <cp:lastModifiedBy>Weinberger, Ilonka</cp:lastModifiedBy>
  <cp:revision>72</cp:revision>
  <cp:lastPrinted>2017-08-09T14:41:54Z</cp:lastPrinted>
  <dcterms:created xsi:type="dcterms:W3CDTF">2021-09-17T09:03:24Z</dcterms:created>
  <dcterms:modified xsi:type="dcterms:W3CDTF">2021-11-09T07:06:49Z</dcterms:modified>
</cp:coreProperties>
</file>