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3E971-4D3B-4FAA-81D5-90603B9D6113}" type="datetimeFigureOut">
              <a:rPr lang="de-DE" smtClean="0"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459CB-8AC8-4CBD-90F4-1E97A21D2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73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Bildquellen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</a:rPr>
              <a:t>http://www.civilengineeringdegree.org/wp-content/uploads/2012/01/iStock_000016759962Small.jpg</a:t>
            </a:r>
          </a:p>
          <a:p>
            <a:endParaRPr lang="en-US" smtClean="0">
              <a:latin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EAF48-4BF9-47E7-84B6-4119D0C36E85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6" y="4900860"/>
            <a:ext cx="6336703" cy="576263"/>
          </a:xfrm>
        </p:spPr>
        <p:txBody>
          <a:bodyPr/>
          <a:lstStyle>
            <a:lvl1pPr>
              <a:buNone/>
              <a:defRPr lang="de-DE" sz="1600" b="1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dirty="0" smtClean="0"/>
              <a:t>Referent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8038" y="3707341"/>
            <a:ext cx="6334281" cy="719138"/>
          </a:xfrm>
        </p:spPr>
        <p:txBody>
          <a:bodyPr/>
          <a:lstStyle>
            <a:lvl1pPr>
              <a:buNone/>
              <a:defRPr lang="de-DE" sz="1600" b="1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tabLst>
                <a:tab pos="1524000" algn="l"/>
              </a:tabLst>
              <a:defRPr/>
            </a:pPr>
            <a:r>
              <a:rPr lang="de-DE" dirty="0" smtClean="0"/>
              <a:t>Wann und wo</a:t>
            </a:r>
            <a:endParaRPr lang="de-DE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116013" y="1624013"/>
            <a:ext cx="746589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600" b="0" cap="small" baseline="0" dirty="0">
                <a:solidFill>
                  <a:srgbClr val="808080"/>
                </a:solidFill>
                <a:ea typeface="ＭＳ Ｐゴシック" pitchFamily="34" charset="-128"/>
              </a:rPr>
              <a:t>Fakultät für </a:t>
            </a:r>
            <a:r>
              <a:rPr lang="de-DE" sz="1600" b="0" cap="small" baseline="0" dirty="0" smtClean="0">
                <a:solidFill>
                  <a:srgbClr val="808080"/>
                </a:solidFill>
                <a:ea typeface="ＭＳ Ｐゴシック" pitchFamily="34" charset="-128"/>
              </a:rPr>
              <a:t>Wirtschaftswissenschaften</a:t>
            </a:r>
            <a:endParaRPr lang="de-DE" sz="1600" b="0" cap="small" baseline="0" dirty="0">
              <a:solidFill>
                <a:srgbClr val="808080"/>
              </a:solidFill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de-DE" sz="1600" b="0" cap="small" baseline="0" dirty="0" smtClean="0">
                <a:solidFill>
                  <a:srgbClr val="808080"/>
                </a:solidFill>
                <a:ea typeface="ＭＳ Ｐゴシック" pitchFamily="34" charset="-128"/>
              </a:rPr>
              <a:t>Lehrstuhl für Organisation, Technologiemanagement und </a:t>
            </a:r>
            <a:r>
              <a:rPr lang="de-DE" sz="1600" b="0" cap="small" baseline="0" dirty="0" err="1" smtClean="0">
                <a:solidFill>
                  <a:srgbClr val="808080"/>
                </a:solidFill>
                <a:ea typeface="ＭＳ Ｐゴシック" pitchFamily="34" charset="-128"/>
              </a:rPr>
              <a:t>Entrepreneurship</a:t>
            </a:r>
            <a:endParaRPr lang="de-DE" sz="1600" b="0" cap="small" baseline="0" dirty="0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2362200"/>
            <a:ext cx="8062913" cy="698500"/>
          </a:xfrm>
        </p:spPr>
        <p:txBody>
          <a:bodyPr anchor="ctr"/>
          <a:lstStyle>
            <a:lvl1pPr>
              <a:defRPr sz="2000">
                <a:solidFill>
                  <a:srgbClr val="E779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2" y="3200400"/>
            <a:ext cx="6336307" cy="516632"/>
          </a:xfrm>
        </p:spPr>
        <p:txBody>
          <a:bodyPr/>
          <a:lstStyle>
            <a:lvl1pPr marL="0" indent="0">
              <a:buFont typeface="Wingdings" pitchFamily="2" charset="2"/>
              <a:buNone/>
              <a:tabLst>
                <a:tab pos="1524000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819" y="17328"/>
            <a:ext cx="2920181" cy="88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9B2C-101C-4ED7-B51D-B5F1CD3C04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9B2C-101C-4ED7-B51D-B5F1CD3C0486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2362200"/>
            <a:ext cx="8062913" cy="698500"/>
          </a:xfrm>
        </p:spPr>
        <p:txBody>
          <a:bodyPr anchor="ctr"/>
          <a:lstStyle>
            <a:lvl1pPr>
              <a:defRPr sz="2000">
                <a:solidFill>
                  <a:srgbClr val="E779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2" y="3200400"/>
            <a:ext cx="6336307" cy="516632"/>
          </a:xfrm>
        </p:spPr>
        <p:txBody>
          <a:bodyPr/>
          <a:lstStyle>
            <a:lvl1pPr marL="0" indent="0">
              <a:buFont typeface="Wingdings" pitchFamily="2" charset="2"/>
              <a:buNone/>
              <a:tabLst>
                <a:tab pos="1524000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49" y="1557338"/>
            <a:ext cx="4428000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8050" y="1557338"/>
            <a:ext cx="4428000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9B2C-101C-4ED7-B51D-B5F1CD3C04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9B2C-101C-4ED7-B51D-B5F1CD3C04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9B2C-101C-4ED7-B51D-B5F1CD3C04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47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1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32268" y="100403"/>
            <a:ext cx="2327565" cy="66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950913"/>
            <a:ext cx="8928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57338"/>
            <a:ext cx="8928100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2566" y="6619975"/>
            <a:ext cx="2580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 b="0">
                <a:solidFill>
                  <a:srgbClr val="808080"/>
                </a:solidFill>
                <a:latin typeface="+mj-lt"/>
                <a:ea typeface="ＭＳ Ｐゴシック" pitchFamily="34" charset="-128"/>
              </a:defRPr>
            </a:lvl1pPr>
          </a:lstStyle>
          <a:p>
            <a:fld id="{8FB59B2C-101C-4ED7-B51D-B5F1CD3C0486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107950" y="836712"/>
            <a:ext cx="8928100" cy="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615605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13200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131840" y="188640"/>
            <a:ext cx="2880320" cy="5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indent="0" algn="ctr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Technology </a:t>
            </a:r>
            <a:r>
              <a:rPr lang="de-DE" sz="1100" b="0" dirty="0" err="1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and</a:t>
            </a:r>
            <a:r>
              <a:rPr lang="de-DE" sz="1100" b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 Innovation Management</a:t>
            </a: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07950" y="6561138"/>
            <a:ext cx="8928100" cy="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915816" y="6561138"/>
            <a:ext cx="330042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indent="0" algn="ctr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1200" noProof="0" dirty="0" smtClean="0">
                <a:solidFill>
                  <a:srgbClr val="808080"/>
                </a:solidFill>
                <a:latin typeface="+mn-lt"/>
                <a:ea typeface="ＭＳ Ｐゴシック" pitchFamily="34" charset="-128"/>
                <a:cs typeface="+mn-cs"/>
              </a:rPr>
              <a:t>Lecture</a:t>
            </a:r>
            <a:r>
              <a:rPr lang="en-US" sz="1000" b="0" kern="1200" baseline="0" noProof="0" dirty="0" smtClean="0">
                <a:solidFill>
                  <a:srgbClr val="808080"/>
                </a:solidFill>
                <a:latin typeface="+mn-lt"/>
                <a:ea typeface="ＭＳ Ｐゴシック" pitchFamily="34" charset="-128"/>
                <a:cs typeface="+mn-cs"/>
              </a:rPr>
              <a:t> 7: Problem Solving and Crowdsourcing</a:t>
            </a:r>
            <a:endParaRPr lang="en-US" sz="1000" b="0" kern="1200" noProof="0" dirty="0" smtClean="0">
              <a:solidFill>
                <a:srgbClr val="808080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0795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75" b="0" i="0" u="none" strike="noStrike" kern="1200" cap="small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Lehrstuhl für Organisation, Technologiemanagement und </a:t>
            </a:r>
            <a:r>
              <a:rPr kumimoji="0" lang="de-DE" sz="975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Entrepreneurship</a:t>
            </a:r>
            <a:endParaRPr kumimoji="0" lang="de-DE" sz="975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00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8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Prof. Dr. Carolin Häussler</a:t>
            </a:r>
            <a:endParaRPr kumimoji="0" lang="de-DE" sz="98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0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SzPct val="70000"/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566738" indent="-182563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608638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2pPr>
      <a:lvl3pPr marL="920750" indent="-128588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3pPr>
      <a:lvl4pPr marL="1303338" indent="-192088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4pPr>
      <a:lvl5pPr marL="1808163" indent="-223838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500">
          <a:solidFill>
            <a:srgbClr val="000000"/>
          </a:solidFill>
          <a:latin typeface="+mn-lt"/>
          <a:ea typeface="MS PGothic" pitchFamily="34" charset="-128"/>
        </a:defRPr>
      </a:lvl5pPr>
      <a:lvl6pPr marL="22653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6pPr>
      <a:lvl7pPr marL="27225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7pPr>
      <a:lvl8pPr marL="31797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8pPr>
      <a:lvl9pPr marL="36369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3738"/>
            <a:ext cx="9144000" cy="606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Invited lecture</a:t>
            </a:r>
            <a:endParaRPr lang="en-GB" sz="2400" b="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63688" y="1052736"/>
            <a:ext cx="5786438" cy="438308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“The Motives, Incentives, and Commercial Activities of Academic Scientists and Engineers”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Prof. Henry </a:t>
            </a:r>
            <a:r>
              <a:rPr lang="en-US" sz="2400" b="1" dirty="0" err="1" smtClean="0"/>
              <a:t>Sauermann</a:t>
            </a:r>
            <a:r>
              <a:rPr lang="en-US" sz="2400" b="1" dirty="0" smtClean="0"/>
              <a:t> (Ph.D.)</a:t>
            </a:r>
          </a:p>
          <a:p>
            <a:pPr marL="0" indent="0" algn="ctr">
              <a:buNone/>
            </a:pPr>
            <a:r>
              <a:rPr lang="en-US" sz="2400" i="1" dirty="0" smtClean="0"/>
              <a:t>Georgia Institute of Technology</a:t>
            </a:r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15.12.2015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10:15h-11:45h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HS 6 (WIWI)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501400" lvl="1">
              <a:lnSpc>
                <a:spcPct val="200000"/>
              </a:lnSpc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civilengineeringdegree.org/wp-content/uploads/2012/01/iStock_000016759962Small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-1" r="20770" b="-972"/>
          <a:stretch/>
        </p:blipFill>
        <p:spPr bwMode="auto">
          <a:xfrm>
            <a:off x="6407509" y="1268760"/>
            <a:ext cx="272533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eorgiaTechSea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04928"/>
            <a:ext cx="2328193" cy="23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8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TEO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F7F7F7"/>
      </a:accent1>
      <a:accent2>
        <a:srgbClr val="E17C29"/>
      </a:accent2>
      <a:accent3>
        <a:srgbClr val="006531"/>
      </a:accent3>
      <a:accent4>
        <a:srgbClr val="000000"/>
      </a:accent4>
      <a:accent5>
        <a:srgbClr val="F7E7CE"/>
      </a:accent5>
      <a:accent6>
        <a:srgbClr val="000099"/>
      </a:accent6>
      <a:hlink>
        <a:srgbClr val="000099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41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Design1</vt:lpstr>
      <vt:lpstr>Invited lecture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Invited lecture</dc:title>
  <dc:creator>Ich</dc:creator>
  <cp:lastModifiedBy>Ich</cp:lastModifiedBy>
  <cp:revision>4</cp:revision>
  <dcterms:created xsi:type="dcterms:W3CDTF">2015-11-30T08:08:10Z</dcterms:created>
  <dcterms:modified xsi:type="dcterms:W3CDTF">2015-11-30T10:00:26Z</dcterms:modified>
</cp:coreProperties>
</file>