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9" r:id="rId4"/>
  </p:sldMasterIdLst>
  <p:notesMasterIdLst>
    <p:notesMasterId r:id="rId8"/>
  </p:notesMasterIdLst>
  <p:handoutMasterIdLst>
    <p:handoutMasterId r:id="rId9"/>
  </p:handoutMasterIdLst>
  <p:sldIdLst>
    <p:sldId id="3675" r:id="rId5"/>
    <p:sldId id="3464" r:id="rId6"/>
    <p:sldId id="3681" r:id="rId7"/>
  </p:sldIdLst>
  <p:sldSz cx="12195175" cy="6859588"/>
  <p:notesSz cx="6797675" cy="9926638"/>
  <p:defaultTextStyle>
    <a:defPPr>
      <a:defRPr lang="de-DE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orient="horz" pos="2161" userDrawn="1">
          <p15:clr>
            <a:srgbClr val="A4A3A4"/>
          </p15:clr>
        </p15:guide>
        <p15:guide id="4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B8578AF-7140-941C-6D47-966F55530C7D}" name="Hansen, Philipp" initials="PH" userId="S::hansen28@ads.uni-passau.de::7d06f839-4a10-4b40-8d80-29be8623dad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F29400"/>
    <a:srgbClr val="999F9E"/>
    <a:srgbClr val="7F7F7F"/>
    <a:srgbClr val="005AA1"/>
    <a:srgbClr val="BC2A33"/>
    <a:srgbClr val="006039"/>
    <a:srgbClr val="E5313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BCD16-5D7A-44E6-8475-9EB8D7D8AE4C}" v="1" dt="2025-03-10T08:25:32.5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79540" autoAdjust="0"/>
  </p:normalViewPr>
  <p:slideViewPr>
    <p:cSldViewPr>
      <p:cViewPr varScale="1">
        <p:scale>
          <a:sx n="65" d="100"/>
          <a:sy n="65" d="100"/>
        </p:scale>
        <p:origin x="84" y="570"/>
      </p:cViewPr>
      <p:guideLst>
        <p:guide orient="horz" pos="2160"/>
        <p:guide pos="2881"/>
        <p:guide orient="horz" pos="2161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>
      <p:cViewPr varScale="1">
        <p:scale>
          <a:sx n="78" d="100"/>
          <a:sy n="78" d="100"/>
        </p:scale>
        <p:origin x="406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newuch, Ulrich" userId="ea1d9e43-159d-439c-9ef2-b9ef91779359" providerId="ADAL" clId="{1EE49472-F2EB-400A-A0D0-97F48406FD3C}"/>
    <pc:docChg chg="undo redo custSel addSld delSld modSld sldOrd addMainMaster delMainMaster modMainMaster">
      <pc:chgData name="Gnewuch, Ulrich" userId="ea1d9e43-159d-439c-9ef2-b9ef91779359" providerId="ADAL" clId="{1EE49472-F2EB-400A-A0D0-97F48406FD3C}" dt="2025-02-17T09:27:52.743" v="4568" actId="2696"/>
      <pc:docMkLst>
        <pc:docMk/>
      </pc:docMkLst>
      <pc:sldChg chg="add del">
        <pc:chgData name="Gnewuch, Ulrich" userId="ea1d9e43-159d-439c-9ef2-b9ef91779359" providerId="ADAL" clId="{1EE49472-F2EB-400A-A0D0-97F48406FD3C}" dt="2025-02-17T06:37:55.165" v="1438" actId="47"/>
        <pc:sldMkLst>
          <pc:docMk/>
          <pc:sldMk cId="3412541716" sldId="409"/>
        </pc:sldMkLst>
      </pc:sldChg>
      <pc:sldChg chg="del">
        <pc:chgData name="Gnewuch, Ulrich" userId="ea1d9e43-159d-439c-9ef2-b9ef91779359" providerId="ADAL" clId="{1EE49472-F2EB-400A-A0D0-97F48406FD3C}" dt="2025-02-11T14:29:17.119" v="0" actId="47"/>
        <pc:sldMkLst>
          <pc:docMk/>
          <pc:sldMk cId="3067408879" sldId="446"/>
        </pc:sldMkLst>
      </pc:sldChg>
      <pc:sldChg chg="addSp delSp del mod">
        <pc:chgData name="Gnewuch, Ulrich" userId="ea1d9e43-159d-439c-9ef2-b9ef91779359" providerId="ADAL" clId="{1EE49472-F2EB-400A-A0D0-97F48406FD3C}" dt="2025-02-11T15:10:14.932" v="722" actId="47"/>
        <pc:sldMkLst>
          <pc:docMk/>
          <pc:sldMk cId="1553908403" sldId="723"/>
        </pc:sldMkLst>
      </pc:sldChg>
      <pc:sldChg chg="addSp delSp modSp new del mod">
        <pc:chgData name="Gnewuch, Ulrich" userId="ea1d9e43-159d-439c-9ef2-b9ef91779359" providerId="ADAL" clId="{1EE49472-F2EB-400A-A0D0-97F48406FD3C}" dt="2025-02-17T07:53:24.598" v="2652" actId="47"/>
        <pc:sldMkLst>
          <pc:docMk/>
          <pc:sldMk cId="3756552352" sldId="724"/>
        </pc:sldMkLst>
      </pc:sldChg>
      <pc:sldChg chg="addSp delSp modSp add del mod chgLayout">
        <pc:chgData name="Gnewuch, Ulrich" userId="ea1d9e43-159d-439c-9ef2-b9ef91779359" providerId="ADAL" clId="{1EE49472-F2EB-400A-A0D0-97F48406FD3C}" dt="2025-02-17T07:01:17.214" v="1643" actId="47"/>
        <pc:sldMkLst>
          <pc:docMk/>
          <pc:sldMk cId="1369975651" sldId="725"/>
        </pc:sldMkLst>
      </pc:sldChg>
      <pc:sldChg chg="addSp delSp modSp new del mod">
        <pc:chgData name="Gnewuch, Ulrich" userId="ea1d9e43-159d-439c-9ef2-b9ef91779359" providerId="ADAL" clId="{1EE49472-F2EB-400A-A0D0-97F48406FD3C}" dt="2025-02-17T07:07:03.140" v="1823" actId="47"/>
        <pc:sldMkLst>
          <pc:docMk/>
          <pc:sldMk cId="4257613190" sldId="726"/>
        </pc:sldMkLst>
      </pc:sldChg>
      <pc:sldChg chg="addSp delSp modSp new mod modAnim">
        <pc:chgData name="Gnewuch, Ulrich" userId="ea1d9e43-159d-439c-9ef2-b9ef91779359" providerId="ADAL" clId="{1EE49472-F2EB-400A-A0D0-97F48406FD3C}" dt="2025-02-17T09:10:21.341" v="4231" actId="20577"/>
        <pc:sldMkLst>
          <pc:docMk/>
          <pc:sldMk cId="3925048393" sldId="727"/>
        </pc:sldMkLst>
      </pc:sldChg>
      <pc:sldChg chg="addSp delSp modSp new del mod modNotesTx">
        <pc:chgData name="Gnewuch, Ulrich" userId="ea1d9e43-159d-439c-9ef2-b9ef91779359" providerId="ADAL" clId="{1EE49472-F2EB-400A-A0D0-97F48406FD3C}" dt="2025-02-17T07:12:40.383" v="1938" actId="47"/>
        <pc:sldMkLst>
          <pc:docMk/>
          <pc:sldMk cId="1832480027" sldId="728"/>
        </pc:sldMkLst>
      </pc:sldChg>
      <pc:sldChg chg="addSp delSp modSp new del mod">
        <pc:chgData name="Gnewuch, Ulrich" userId="ea1d9e43-159d-439c-9ef2-b9ef91779359" providerId="ADAL" clId="{1EE49472-F2EB-400A-A0D0-97F48406FD3C}" dt="2025-02-17T07:19:43.055" v="2180" actId="47"/>
        <pc:sldMkLst>
          <pc:docMk/>
          <pc:sldMk cId="3783135362" sldId="729"/>
        </pc:sldMkLst>
      </pc:sldChg>
      <pc:sldChg chg="addSp delSp modSp new del mod">
        <pc:chgData name="Gnewuch, Ulrich" userId="ea1d9e43-159d-439c-9ef2-b9ef91779359" providerId="ADAL" clId="{1EE49472-F2EB-400A-A0D0-97F48406FD3C}" dt="2025-02-17T07:52:11.349" v="2634" actId="47"/>
        <pc:sldMkLst>
          <pc:docMk/>
          <pc:sldMk cId="276515757" sldId="730"/>
        </pc:sldMkLst>
      </pc:sldChg>
      <pc:sldChg chg="addSp modSp new del mod">
        <pc:chgData name="Gnewuch, Ulrich" userId="ea1d9e43-159d-439c-9ef2-b9ef91779359" providerId="ADAL" clId="{1EE49472-F2EB-400A-A0D0-97F48406FD3C}" dt="2025-02-17T07:28:44.655" v="2248" actId="47"/>
        <pc:sldMkLst>
          <pc:docMk/>
          <pc:sldMk cId="232900462" sldId="731"/>
        </pc:sldMkLst>
      </pc:sldChg>
      <pc:sldChg chg="addSp delSp modSp new del mod">
        <pc:chgData name="Gnewuch, Ulrich" userId="ea1d9e43-159d-439c-9ef2-b9ef91779359" providerId="ADAL" clId="{1EE49472-F2EB-400A-A0D0-97F48406FD3C}" dt="2025-02-17T07:33:28.390" v="2348" actId="47"/>
        <pc:sldMkLst>
          <pc:docMk/>
          <pc:sldMk cId="417885261" sldId="732"/>
        </pc:sldMkLst>
      </pc:sldChg>
      <pc:sldChg chg="delSp add del mod">
        <pc:chgData name="Gnewuch, Ulrich" userId="ea1d9e43-159d-439c-9ef2-b9ef91779359" providerId="ADAL" clId="{1EE49472-F2EB-400A-A0D0-97F48406FD3C}" dt="2025-02-11T15:09:45.677" v="721" actId="47"/>
        <pc:sldMkLst>
          <pc:docMk/>
          <pc:sldMk cId="3301457412" sldId="1284"/>
        </pc:sldMkLst>
      </pc:sldChg>
      <pc:sldChg chg="modSp del">
        <pc:chgData name="Gnewuch, Ulrich" userId="ea1d9e43-159d-439c-9ef2-b9ef91779359" providerId="ADAL" clId="{1EE49472-F2EB-400A-A0D0-97F48406FD3C}" dt="2025-02-17T08:28:14.502" v="3599" actId="47"/>
        <pc:sldMkLst>
          <pc:docMk/>
          <pc:sldMk cId="2608635027" sldId="1350"/>
        </pc:sldMkLst>
      </pc:sldChg>
      <pc:sldChg chg="delSp add del mod">
        <pc:chgData name="Gnewuch, Ulrich" userId="ea1d9e43-159d-439c-9ef2-b9ef91779359" providerId="ADAL" clId="{1EE49472-F2EB-400A-A0D0-97F48406FD3C}" dt="2025-02-11T15:12:22.973" v="742" actId="47"/>
        <pc:sldMkLst>
          <pc:docMk/>
          <pc:sldMk cId="3415475517" sldId="1356"/>
        </pc:sldMkLst>
      </pc:sldChg>
      <pc:sldChg chg="delSp add del mod">
        <pc:chgData name="Gnewuch, Ulrich" userId="ea1d9e43-159d-439c-9ef2-b9ef91779359" providerId="ADAL" clId="{1EE49472-F2EB-400A-A0D0-97F48406FD3C}" dt="2025-02-11T15:23:35.628" v="1067" actId="47"/>
        <pc:sldMkLst>
          <pc:docMk/>
          <pc:sldMk cId="2249079572" sldId="1362"/>
        </pc:sldMkLst>
      </pc:sldChg>
      <pc:sldChg chg="addSp delSp modSp add del mod">
        <pc:chgData name="Gnewuch, Ulrich" userId="ea1d9e43-159d-439c-9ef2-b9ef91779359" providerId="ADAL" clId="{1EE49472-F2EB-400A-A0D0-97F48406FD3C}" dt="2025-02-11T15:23:05.125" v="1058" actId="47"/>
        <pc:sldMkLst>
          <pc:docMk/>
          <pc:sldMk cId="4294346771" sldId="1373"/>
        </pc:sldMkLst>
      </pc:sldChg>
      <pc:sldChg chg="delSp modSp add del mod">
        <pc:chgData name="Gnewuch, Ulrich" userId="ea1d9e43-159d-439c-9ef2-b9ef91779359" providerId="ADAL" clId="{1EE49472-F2EB-400A-A0D0-97F48406FD3C}" dt="2025-02-11T15:16:48.011" v="807" actId="47"/>
        <pc:sldMkLst>
          <pc:docMk/>
          <pc:sldMk cId="3485028351" sldId="1387"/>
        </pc:sldMkLst>
      </pc:sldChg>
      <pc:sldChg chg="addSp delSp add del mod">
        <pc:chgData name="Gnewuch, Ulrich" userId="ea1d9e43-159d-439c-9ef2-b9ef91779359" providerId="ADAL" clId="{1EE49472-F2EB-400A-A0D0-97F48406FD3C}" dt="2025-02-11T15:14:09.812" v="780" actId="47"/>
        <pc:sldMkLst>
          <pc:docMk/>
          <pc:sldMk cId="994956652" sldId="1393"/>
        </pc:sldMkLst>
      </pc:sldChg>
      <pc:sldChg chg="delSp add del">
        <pc:chgData name="Gnewuch, Ulrich" userId="ea1d9e43-159d-439c-9ef2-b9ef91779359" providerId="ADAL" clId="{1EE49472-F2EB-400A-A0D0-97F48406FD3C}" dt="2025-02-11T15:14:47.916" v="792" actId="47"/>
        <pc:sldMkLst>
          <pc:docMk/>
          <pc:sldMk cId="840164219" sldId="1394"/>
        </pc:sldMkLst>
      </pc:sldChg>
      <pc:sldChg chg="modSp del">
        <pc:chgData name="Gnewuch, Ulrich" userId="ea1d9e43-159d-439c-9ef2-b9ef91779359" providerId="ADAL" clId="{1EE49472-F2EB-400A-A0D0-97F48406FD3C}" dt="2025-02-17T08:28:14.502" v="3599" actId="47"/>
        <pc:sldMkLst>
          <pc:docMk/>
          <pc:sldMk cId="3851087767" sldId="1402"/>
        </pc:sldMkLst>
      </pc:sldChg>
      <pc:sldChg chg="modSp del">
        <pc:chgData name="Gnewuch, Ulrich" userId="ea1d9e43-159d-439c-9ef2-b9ef91779359" providerId="ADAL" clId="{1EE49472-F2EB-400A-A0D0-97F48406FD3C}" dt="2025-02-17T08:28:14.502" v="3599" actId="47"/>
        <pc:sldMkLst>
          <pc:docMk/>
          <pc:sldMk cId="3039760193" sldId="1419"/>
        </pc:sldMkLst>
      </pc:sldChg>
      <pc:sldChg chg="modSp del">
        <pc:chgData name="Gnewuch, Ulrich" userId="ea1d9e43-159d-439c-9ef2-b9ef91779359" providerId="ADAL" clId="{1EE49472-F2EB-400A-A0D0-97F48406FD3C}" dt="2025-02-17T08:28:14.502" v="3599" actId="47"/>
        <pc:sldMkLst>
          <pc:docMk/>
          <pc:sldMk cId="2322620629" sldId="1434"/>
        </pc:sldMkLst>
      </pc:sldChg>
      <pc:sldChg chg="add del">
        <pc:chgData name="Gnewuch, Ulrich" userId="ea1d9e43-159d-439c-9ef2-b9ef91779359" providerId="ADAL" clId="{1EE49472-F2EB-400A-A0D0-97F48406FD3C}" dt="2025-02-11T15:13:23.035" v="760" actId="47"/>
        <pc:sldMkLst>
          <pc:docMk/>
          <pc:sldMk cId="2790455766" sldId="1435"/>
        </pc:sldMkLst>
      </pc:sldChg>
      <pc:sldChg chg="addSp delSp modSp new del mod">
        <pc:chgData name="Gnewuch, Ulrich" userId="ea1d9e43-159d-439c-9ef2-b9ef91779359" providerId="ADAL" clId="{1EE49472-F2EB-400A-A0D0-97F48406FD3C}" dt="2025-02-17T08:15:08.834" v="3406" actId="47"/>
        <pc:sldMkLst>
          <pc:docMk/>
          <pc:sldMk cId="1482465033" sldId="1436"/>
        </pc:sldMkLst>
      </pc:sldChg>
      <pc:sldChg chg="addSp modSp new del mod modNotesTx">
        <pc:chgData name="Gnewuch, Ulrich" userId="ea1d9e43-159d-439c-9ef2-b9ef91779359" providerId="ADAL" clId="{1EE49472-F2EB-400A-A0D0-97F48406FD3C}" dt="2025-02-17T08:18:46" v="3441" actId="47"/>
        <pc:sldMkLst>
          <pc:docMk/>
          <pc:sldMk cId="2395522980" sldId="1437"/>
        </pc:sldMkLst>
      </pc:sldChg>
      <pc:sldChg chg="addSp delSp modSp new del mod">
        <pc:chgData name="Gnewuch, Ulrich" userId="ea1d9e43-159d-439c-9ef2-b9ef91779359" providerId="ADAL" clId="{1EE49472-F2EB-400A-A0D0-97F48406FD3C}" dt="2025-02-17T08:19:27.668" v="3454" actId="47"/>
        <pc:sldMkLst>
          <pc:docMk/>
          <pc:sldMk cId="2811982136" sldId="1438"/>
        </pc:sldMkLst>
      </pc:sldChg>
      <pc:sldChg chg="addSp delSp modSp new del mod">
        <pc:chgData name="Gnewuch, Ulrich" userId="ea1d9e43-159d-439c-9ef2-b9ef91779359" providerId="ADAL" clId="{1EE49472-F2EB-400A-A0D0-97F48406FD3C}" dt="2025-02-17T08:24:10.892" v="3531" actId="47"/>
        <pc:sldMkLst>
          <pc:docMk/>
          <pc:sldMk cId="633254265" sldId="1439"/>
        </pc:sldMkLst>
      </pc:sldChg>
      <pc:sldChg chg="addSp delSp modSp new del mod">
        <pc:chgData name="Gnewuch, Ulrich" userId="ea1d9e43-159d-439c-9ef2-b9ef91779359" providerId="ADAL" clId="{1EE49472-F2EB-400A-A0D0-97F48406FD3C}" dt="2025-02-17T08:26:28.017" v="3598" actId="47"/>
        <pc:sldMkLst>
          <pc:docMk/>
          <pc:sldMk cId="3107656324" sldId="1440"/>
        </pc:sldMkLst>
      </pc:sldChg>
      <pc:sldChg chg="addSp delSp modSp new del mod ord">
        <pc:chgData name="Gnewuch, Ulrich" userId="ea1d9e43-159d-439c-9ef2-b9ef91779359" providerId="ADAL" clId="{1EE49472-F2EB-400A-A0D0-97F48406FD3C}" dt="2025-02-17T08:03:20.258" v="3193" actId="47"/>
        <pc:sldMkLst>
          <pc:docMk/>
          <pc:sldMk cId="762883107" sldId="1441"/>
        </pc:sldMkLst>
      </pc:sldChg>
      <pc:sldChg chg="addSp modSp new del mod">
        <pc:chgData name="Gnewuch, Ulrich" userId="ea1d9e43-159d-439c-9ef2-b9ef91779359" providerId="ADAL" clId="{1EE49472-F2EB-400A-A0D0-97F48406FD3C}" dt="2025-02-17T08:03:38.650" v="3196" actId="47"/>
        <pc:sldMkLst>
          <pc:docMk/>
          <pc:sldMk cId="3528199589" sldId="1442"/>
        </pc:sldMkLst>
      </pc:sldChg>
      <pc:sldChg chg="addSp modSp new del mod">
        <pc:chgData name="Gnewuch, Ulrich" userId="ea1d9e43-159d-439c-9ef2-b9ef91779359" providerId="ADAL" clId="{1EE49472-F2EB-400A-A0D0-97F48406FD3C}" dt="2025-02-17T08:30:07.005" v="3625" actId="47"/>
        <pc:sldMkLst>
          <pc:docMk/>
          <pc:sldMk cId="870348593" sldId="1443"/>
        </pc:sldMkLst>
      </pc:sldChg>
      <pc:sldChg chg="addSp delSp modSp new del mod">
        <pc:chgData name="Gnewuch, Ulrich" userId="ea1d9e43-159d-439c-9ef2-b9ef91779359" providerId="ADAL" clId="{1EE49472-F2EB-400A-A0D0-97F48406FD3C}" dt="2025-02-11T15:57:56.739" v="1372" actId="47"/>
        <pc:sldMkLst>
          <pc:docMk/>
          <pc:sldMk cId="364536188" sldId="1444"/>
        </pc:sldMkLst>
      </pc:sldChg>
      <pc:sldChg chg="modSp new del mod">
        <pc:chgData name="Gnewuch, Ulrich" userId="ea1d9e43-159d-439c-9ef2-b9ef91779359" providerId="ADAL" clId="{1EE49472-F2EB-400A-A0D0-97F48406FD3C}" dt="2025-02-17T06:58:21.650" v="1626" actId="47"/>
        <pc:sldMkLst>
          <pc:docMk/>
          <pc:sldMk cId="1875184084" sldId="1445"/>
        </pc:sldMkLst>
      </pc:sldChg>
      <pc:sldChg chg="modSp add del mod">
        <pc:chgData name="Gnewuch, Ulrich" userId="ea1d9e43-159d-439c-9ef2-b9ef91779359" providerId="ADAL" clId="{1EE49472-F2EB-400A-A0D0-97F48406FD3C}" dt="2025-02-11T15:57:52.104" v="1371" actId="47"/>
        <pc:sldMkLst>
          <pc:docMk/>
          <pc:sldMk cId="854969499" sldId="1446"/>
        </pc:sldMkLst>
      </pc:sldChg>
      <pc:sldChg chg="addSp modSp new mod">
        <pc:chgData name="Gnewuch, Ulrich" userId="ea1d9e43-159d-439c-9ef2-b9ef91779359" providerId="ADAL" clId="{1EE49472-F2EB-400A-A0D0-97F48406FD3C}" dt="2025-02-17T06:40:17.815" v="1506" actId="207"/>
        <pc:sldMkLst>
          <pc:docMk/>
          <pc:sldMk cId="3124015993" sldId="1447"/>
        </pc:sldMkLst>
      </pc:sldChg>
      <pc:sldChg chg="addSp delSp modSp new mod">
        <pc:chgData name="Gnewuch, Ulrich" userId="ea1d9e43-159d-439c-9ef2-b9ef91779359" providerId="ADAL" clId="{1EE49472-F2EB-400A-A0D0-97F48406FD3C}" dt="2025-02-17T08:31:40.911" v="3710" actId="20577"/>
        <pc:sldMkLst>
          <pc:docMk/>
          <pc:sldMk cId="3780283676" sldId="1448"/>
        </pc:sldMkLst>
      </pc:sldChg>
      <pc:sldChg chg="addSp delSp modSp add del mod modClrScheme chgLayout">
        <pc:chgData name="Gnewuch, Ulrich" userId="ea1d9e43-159d-439c-9ef2-b9ef91779359" providerId="ADAL" clId="{1EE49472-F2EB-400A-A0D0-97F48406FD3C}" dt="2025-02-17T09:22:46.802" v="4532" actId="478"/>
        <pc:sldMkLst>
          <pc:docMk/>
          <pc:sldMk cId="3594845651" sldId="2453"/>
        </pc:sldMkLst>
      </pc:sldChg>
      <pc:sldChg chg="delSp add del mod">
        <pc:chgData name="Gnewuch, Ulrich" userId="ea1d9e43-159d-439c-9ef2-b9ef91779359" providerId="ADAL" clId="{1EE49472-F2EB-400A-A0D0-97F48406FD3C}" dt="2025-02-11T15:40:59.371" v="1271" actId="47"/>
        <pc:sldMkLst>
          <pc:docMk/>
          <pc:sldMk cId="866305973" sldId="3404"/>
        </pc:sldMkLst>
      </pc:sldChg>
      <pc:sldChg chg="add del">
        <pc:chgData name="Gnewuch, Ulrich" userId="ea1d9e43-159d-439c-9ef2-b9ef91779359" providerId="ADAL" clId="{1EE49472-F2EB-400A-A0D0-97F48406FD3C}" dt="2025-02-11T15:48:59.971" v="1352" actId="47"/>
        <pc:sldMkLst>
          <pc:docMk/>
          <pc:sldMk cId="1664393212" sldId="3458"/>
        </pc:sldMkLst>
      </pc:sldChg>
      <pc:sldChg chg="addSp delSp modSp new mod">
        <pc:chgData name="Gnewuch, Ulrich" userId="ea1d9e43-159d-439c-9ef2-b9ef91779359" providerId="ADAL" clId="{1EE49472-F2EB-400A-A0D0-97F48406FD3C}" dt="2025-02-17T09:24:58.858" v="4565"/>
        <pc:sldMkLst>
          <pc:docMk/>
          <pc:sldMk cId="2370733191" sldId="3459"/>
        </pc:sldMkLst>
      </pc:sldChg>
      <pc:sldChg chg="new del">
        <pc:chgData name="Gnewuch, Ulrich" userId="ea1d9e43-159d-439c-9ef2-b9ef91779359" providerId="ADAL" clId="{1EE49472-F2EB-400A-A0D0-97F48406FD3C}" dt="2025-02-17T06:43:12.605" v="1579" actId="47"/>
        <pc:sldMkLst>
          <pc:docMk/>
          <pc:sldMk cId="807602721" sldId="3460"/>
        </pc:sldMkLst>
      </pc:sldChg>
      <pc:sldChg chg="addSp modSp new mod">
        <pc:chgData name="Gnewuch, Ulrich" userId="ea1d9e43-159d-439c-9ef2-b9ef91779359" providerId="ADAL" clId="{1EE49472-F2EB-400A-A0D0-97F48406FD3C}" dt="2025-02-17T07:01:13.541" v="1642" actId="27636"/>
        <pc:sldMkLst>
          <pc:docMk/>
          <pc:sldMk cId="2689827215" sldId="3460"/>
        </pc:sldMkLst>
      </pc:sldChg>
      <pc:sldChg chg="delSp modSp new mod">
        <pc:chgData name="Gnewuch, Ulrich" userId="ea1d9e43-159d-439c-9ef2-b9ef91779359" providerId="ADAL" clId="{1EE49472-F2EB-400A-A0D0-97F48406FD3C}" dt="2025-02-17T08:37:14.974" v="3977" actId="948"/>
        <pc:sldMkLst>
          <pc:docMk/>
          <pc:sldMk cId="3218502044" sldId="3461"/>
        </pc:sldMkLst>
      </pc:sldChg>
      <pc:sldChg chg="addSp delSp modSp new mod">
        <pc:chgData name="Gnewuch, Ulrich" userId="ea1d9e43-159d-439c-9ef2-b9ef91779359" providerId="ADAL" clId="{1EE49472-F2EB-400A-A0D0-97F48406FD3C}" dt="2025-02-17T09:11:07.707" v="4264" actId="14100"/>
        <pc:sldMkLst>
          <pc:docMk/>
          <pc:sldMk cId="457395697" sldId="3462"/>
        </pc:sldMkLst>
      </pc:sldChg>
      <pc:sldChg chg="addSp delSp modSp new mod">
        <pc:chgData name="Gnewuch, Ulrich" userId="ea1d9e43-159d-439c-9ef2-b9ef91779359" providerId="ADAL" clId="{1EE49472-F2EB-400A-A0D0-97F48406FD3C}" dt="2025-02-17T07:24:05.840" v="2235" actId="1076"/>
        <pc:sldMkLst>
          <pc:docMk/>
          <pc:sldMk cId="1247672985" sldId="3463"/>
        </pc:sldMkLst>
      </pc:sldChg>
      <pc:sldChg chg="addSp delSp modSp new mod">
        <pc:chgData name="Gnewuch, Ulrich" userId="ea1d9e43-159d-439c-9ef2-b9ef91779359" providerId="ADAL" clId="{1EE49472-F2EB-400A-A0D0-97F48406FD3C}" dt="2025-02-17T07:19:34.535" v="2179" actId="1036"/>
        <pc:sldMkLst>
          <pc:docMk/>
          <pc:sldMk cId="3166698565" sldId="3464"/>
        </pc:sldMkLst>
      </pc:sldChg>
      <pc:sldChg chg="modSp new del mod">
        <pc:chgData name="Gnewuch, Ulrich" userId="ea1d9e43-159d-439c-9ef2-b9ef91779359" providerId="ADAL" clId="{1EE49472-F2EB-400A-A0D0-97F48406FD3C}" dt="2025-02-17T07:13:34.089" v="1969" actId="47"/>
        <pc:sldMkLst>
          <pc:docMk/>
          <pc:sldMk cId="1486474823" sldId="3465"/>
        </pc:sldMkLst>
      </pc:sldChg>
      <pc:sldChg chg="modSp new mod modAnim">
        <pc:chgData name="Gnewuch, Ulrich" userId="ea1d9e43-159d-439c-9ef2-b9ef91779359" providerId="ADAL" clId="{1EE49472-F2EB-400A-A0D0-97F48406FD3C}" dt="2025-02-17T09:17:00.063" v="4527" actId="313"/>
        <pc:sldMkLst>
          <pc:docMk/>
          <pc:sldMk cId="1606364391" sldId="3465"/>
        </pc:sldMkLst>
      </pc:sldChg>
      <pc:sldChg chg="addSp delSp modSp new mod">
        <pc:chgData name="Gnewuch, Ulrich" userId="ea1d9e43-159d-439c-9ef2-b9ef91779359" providerId="ADAL" clId="{1EE49472-F2EB-400A-A0D0-97F48406FD3C}" dt="2025-02-17T07:45:13.568" v="2466" actId="208"/>
        <pc:sldMkLst>
          <pc:docMk/>
          <pc:sldMk cId="1061635953" sldId="3466"/>
        </pc:sldMkLst>
      </pc:sldChg>
      <pc:sldChg chg="addSp delSp modSp new mod modAnim">
        <pc:chgData name="Gnewuch, Ulrich" userId="ea1d9e43-159d-439c-9ef2-b9ef91779359" providerId="ADAL" clId="{1EE49472-F2EB-400A-A0D0-97F48406FD3C}" dt="2025-02-17T07:51:35.051" v="2633"/>
        <pc:sldMkLst>
          <pc:docMk/>
          <pc:sldMk cId="1430797813" sldId="3467"/>
        </pc:sldMkLst>
      </pc:sldChg>
      <pc:sldChg chg="addSp delSp modSp add mod">
        <pc:chgData name="Gnewuch, Ulrich" userId="ea1d9e43-159d-439c-9ef2-b9ef91779359" providerId="ADAL" clId="{1EE49472-F2EB-400A-A0D0-97F48406FD3C}" dt="2025-02-17T07:49:54.439" v="2573" actId="6549"/>
        <pc:sldMkLst>
          <pc:docMk/>
          <pc:sldMk cId="3970075455" sldId="3468"/>
        </pc:sldMkLst>
      </pc:sldChg>
      <pc:sldChg chg="addSp modSp new mod">
        <pc:chgData name="Gnewuch, Ulrich" userId="ea1d9e43-159d-439c-9ef2-b9ef91779359" providerId="ADAL" clId="{1EE49472-F2EB-400A-A0D0-97F48406FD3C}" dt="2025-02-17T08:37:59.058" v="3978" actId="114"/>
        <pc:sldMkLst>
          <pc:docMk/>
          <pc:sldMk cId="3200719232" sldId="3469"/>
        </pc:sldMkLst>
      </pc:sldChg>
      <pc:sldChg chg="addSp delSp modSp new mod modAnim">
        <pc:chgData name="Gnewuch, Ulrich" userId="ea1d9e43-159d-439c-9ef2-b9ef91779359" providerId="ADAL" clId="{1EE49472-F2EB-400A-A0D0-97F48406FD3C}" dt="2025-02-17T08:10:35.203" v="3357" actId="1076"/>
        <pc:sldMkLst>
          <pc:docMk/>
          <pc:sldMk cId="420836583" sldId="3470"/>
        </pc:sldMkLst>
      </pc:sldChg>
      <pc:sldChg chg="addSp delSp modSp add mod modAnim">
        <pc:chgData name="Gnewuch, Ulrich" userId="ea1d9e43-159d-439c-9ef2-b9ef91779359" providerId="ADAL" clId="{1EE49472-F2EB-400A-A0D0-97F48406FD3C}" dt="2025-02-17T08:10:05.555" v="3338" actId="207"/>
        <pc:sldMkLst>
          <pc:docMk/>
          <pc:sldMk cId="1117927142" sldId="3471"/>
        </pc:sldMkLst>
      </pc:sldChg>
      <pc:sldChg chg="addSp delSp modSp new mod ord">
        <pc:chgData name="Gnewuch, Ulrich" userId="ea1d9e43-159d-439c-9ef2-b9ef91779359" providerId="ADAL" clId="{1EE49472-F2EB-400A-A0D0-97F48406FD3C}" dt="2025-02-17T08:18:25.918" v="3434"/>
        <pc:sldMkLst>
          <pc:docMk/>
          <pc:sldMk cId="3093902677" sldId="3472"/>
        </pc:sldMkLst>
      </pc:sldChg>
      <pc:sldChg chg="modSp add mod">
        <pc:chgData name="Gnewuch, Ulrich" userId="ea1d9e43-159d-439c-9ef2-b9ef91779359" providerId="ADAL" clId="{1EE49472-F2EB-400A-A0D0-97F48406FD3C}" dt="2025-02-17T08:20:33.723" v="3484" actId="14100"/>
        <pc:sldMkLst>
          <pc:docMk/>
          <pc:sldMk cId="3256157817" sldId="3473"/>
        </pc:sldMkLst>
      </pc:sldChg>
      <pc:sldChg chg="addSp delSp modSp new mod">
        <pc:chgData name="Gnewuch, Ulrich" userId="ea1d9e43-159d-439c-9ef2-b9ef91779359" providerId="ADAL" clId="{1EE49472-F2EB-400A-A0D0-97F48406FD3C}" dt="2025-02-17T09:15:33.979" v="4519" actId="1076"/>
        <pc:sldMkLst>
          <pc:docMk/>
          <pc:sldMk cId="969663755" sldId="3474"/>
        </pc:sldMkLst>
      </pc:sldChg>
      <pc:sldChg chg="addSp delSp modSp new mod">
        <pc:chgData name="Gnewuch, Ulrich" userId="ea1d9e43-159d-439c-9ef2-b9ef91779359" providerId="ADAL" clId="{1EE49472-F2EB-400A-A0D0-97F48406FD3C}" dt="2025-02-17T09:15:28.593" v="4517" actId="207"/>
        <pc:sldMkLst>
          <pc:docMk/>
          <pc:sldMk cId="753897526" sldId="3475"/>
        </pc:sldMkLst>
      </pc:sldChg>
      <pc:sldChg chg="addSp modSp new mod">
        <pc:chgData name="Gnewuch, Ulrich" userId="ea1d9e43-159d-439c-9ef2-b9ef91779359" providerId="ADAL" clId="{1EE49472-F2EB-400A-A0D0-97F48406FD3C}" dt="2025-02-17T08:29:56.798" v="3624" actId="113"/>
        <pc:sldMkLst>
          <pc:docMk/>
          <pc:sldMk cId="3802224662" sldId="3476"/>
        </pc:sldMkLst>
      </pc:sldChg>
      <pc:sldChg chg="addSp delSp modSp new mod ord">
        <pc:chgData name="Gnewuch, Ulrich" userId="ea1d9e43-159d-439c-9ef2-b9ef91779359" providerId="ADAL" clId="{1EE49472-F2EB-400A-A0D0-97F48406FD3C}" dt="2025-02-17T09:23:34.371" v="4547" actId="207"/>
        <pc:sldMkLst>
          <pc:docMk/>
          <pc:sldMk cId="757146173" sldId="3477"/>
        </pc:sldMkLst>
      </pc:sldChg>
      <pc:sldChg chg="addSp delSp modSp add mod modAnim">
        <pc:chgData name="Gnewuch, Ulrich" userId="ea1d9e43-159d-439c-9ef2-b9ef91779359" providerId="ADAL" clId="{1EE49472-F2EB-400A-A0D0-97F48406FD3C}" dt="2025-02-17T09:23:38.073" v="4548" actId="207"/>
        <pc:sldMkLst>
          <pc:docMk/>
          <pc:sldMk cId="2484396141" sldId="3478"/>
        </pc:sldMkLst>
      </pc:sldChg>
      <pc:sldMasterChg chg="delSp mod modSldLayout">
        <pc:chgData name="Gnewuch, Ulrich" userId="ea1d9e43-159d-439c-9ef2-b9ef91779359" providerId="ADAL" clId="{1EE49472-F2EB-400A-A0D0-97F48406FD3C}" dt="2025-02-17T08:17:44.954" v="3422" actId="6014"/>
        <pc:sldMasterMkLst>
          <pc:docMk/>
          <pc:sldMasterMk cId="2969301955" sldId="2147483689"/>
        </pc:sldMasterMkLst>
        <pc:sldLayoutChg chg="addSp delSp modSp mod">
          <pc:chgData name="Gnewuch, Ulrich" userId="ea1d9e43-159d-439c-9ef2-b9ef91779359" providerId="ADAL" clId="{1EE49472-F2EB-400A-A0D0-97F48406FD3C}" dt="2025-02-17T06:36:26.859" v="1423" actId="14100"/>
          <pc:sldLayoutMkLst>
            <pc:docMk/>
            <pc:sldMasterMk cId="2969301955" sldId="2147483689"/>
            <pc:sldLayoutMk cId="3909716977" sldId="2147483661"/>
          </pc:sldLayoutMkLst>
          <pc:spChg chg="add mod">
            <ac:chgData name="Gnewuch, Ulrich" userId="ea1d9e43-159d-439c-9ef2-b9ef91779359" providerId="ADAL" clId="{1EE49472-F2EB-400A-A0D0-97F48406FD3C}" dt="2025-02-11T15:34:48.332" v="1209" actId="1036"/>
            <ac:spMkLst>
              <pc:docMk/>
              <pc:sldMasterMk cId="2969301955" sldId="2147483689"/>
              <pc:sldLayoutMk cId="3909716977" sldId="2147483661"/>
              <ac:spMk id="11" creationId="{00000000-0000-0000-0000-000000000000}"/>
            </ac:spMkLst>
          </pc:spChg>
          <pc:spChg chg="add mod">
            <ac:chgData name="Gnewuch, Ulrich" userId="ea1d9e43-159d-439c-9ef2-b9ef91779359" providerId="ADAL" clId="{1EE49472-F2EB-400A-A0D0-97F48406FD3C}" dt="2025-02-11T15:41:43.013" v="1277" actId="1076"/>
            <ac:spMkLst>
              <pc:docMk/>
              <pc:sldMasterMk cId="2969301955" sldId="2147483689"/>
              <pc:sldLayoutMk cId="3909716977" sldId="2147483661"/>
              <ac:spMk id="15" creationId="{196C6AD4-5D65-8349-6012-BE9969462904}"/>
            </ac:spMkLst>
          </pc:spChg>
          <pc:spChg chg="add mod">
            <ac:chgData name="Gnewuch, Ulrich" userId="ea1d9e43-159d-439c-9ef2-b9ef91779359" providerId="ADAL" clId="{1EE49472-F2EB-400A-A0D0-97F48406FD3C}" dt="2025-02-17T06:36:26.859" v="1423" actId="14100"/>
            <ac:spMkLst>
              <pc:docMk/>
              <pc:sldMasterMk cId="2969301955" sldId="2147483689"/>
              <pc:sldLayoutMk cId="3909716977" sldId="2147483661"/>
              <ac:spMk id="18" creationId="{00000000-0000-0000-0000-000000000000}"/>
            </ac:spMkLst>
          </pc:spChg>
        </pc:sldLayoutChg>
        <pc:sldLayoutChg chg="addSp delSp modSp mod">
          <pc:chgData name="Gnewuch, Ulrich" userId="ea1d9e43-159d-439c-9ef2-b9ef91779359" providerId="ADAL" clId="{1EE49472-F2EB-400A-A0D0-97F48406FD3C}" dt="2025-02-17T06:42:53.137" v="1576"/>
          <pc:sldLayoutMkLst>
            <pc:docMk/>
            <pc:sldMasterMk cId="2969301955" sldId="2147483689"/>
            <pc:sldLayoutMk cId="3327672944" sldId="2147483699"/>
          </pc:sldLayoutMkLst>
          <pc:spChg chg="add mod">
            <ac:chgData name="Gnewuch, Ulrich" userId="ea1d9e43-159d-439c-9ef2-b9ef91779359" providerId="ADAL" clId="{1EE49472-F2EB-400A-A0D0-97F48406FD3C}" dt="2025-02-11T14:35:27.591" v="92" actId="14100"/>
            <ac:spMkLst>
              <pc:docMk/>
              <pc:sldMasterMk cId="2969301955" sldId="2147483689"/>
              <pc:sldLayoutMk cId="3327672944" sldId="2147483699"/>
              <ac:spMk id="2" creationId="{9A106A07-EB2C-38E6-3235-59DF714EA236}"/>
            </ac:spMkLst>
          </pc:spChg>
          <pc:spChg chg="mod">
            <ac:chgData name="Gnewuch, Ulrich" userId="ea1d9e43-159d-439c-9ef2-b9ef91779359" providerId="ADAL" clId="{1EE49472-F2EB-400A-A0D0-97F48406FD3C}" dt="2025-02-11T14:34:31.803" v="71" actId="552"/>
            <ac:spMkLst>
              <pc:docMk/>
              <pc:sldMasterMk cId="2969301955" sldId="2147483689"/>
              <pc:sldLayoutMk cId="3327672944" sldId="2147483699"/>
              <ac:spMk id="6" creationId="{3765A7E7-0FD2-4020-89AA-1586D756A5F6}"/>
            </ac:spMkLst>
          </pc:spChg>
          <pc:spChg chg="add mod">
            <ac:chgData name="Gnewuch, Ulrich" userId="ea1d9e43-159d-439c-9ef2-b9ef91779359" providerId="ADAL" clId="{1EE49472-F2EB-400A-A0D0-97F48406FD3C}" dt="2025-02-17T06:42:53.137" v="1576"/>
            <ac:spMkLst>
              <pc:docMk/>
              <pc:sldMasterMk cId="2969301955" sldId="2147483689"/>
              <pc:sldLayoutMk cId="3327672944" sldId="2147483699"/>
              <ac:spMk id="8" creationId="{790FA067-15D3-0A93-3CD1-D40985C85ADF}"/>
            </ac:spMkLst>
          </pc:spChg>
          <pc:spChg chg="mod">
            <ac:chgData name="Gnewuch, Ulrich" userId="ea1d9e43-159d-439c-9ef2-b9ef91779359" providerId="ADAL" clId="{1EE49472-F2EB-400A-A0D0-97F48406FD3C}" dt="2025-02-17T06:41:38.880" v="1510" actId="14100"/>
            <ac:spMkLst>
              <pc:docMk/>
              <pc:sldMasterMk cId="2969301955" sldId="2147483689"/>
              <pc:sldLayoutMk cId="3327672944" sldId="2147483699"/>
              <ac:spMk id="21" creationId="{2EA1F595-7FA4-41EF-8257-867378A2A3C0}"/>
            </ac:spMkLst>
          </pc:spChg>
        </pc:sldLayoutChg>
        <pc:sldLayoutChg chg="addSp modSp">
          <pc:chgData name="Gnewuch, Ulrich" userId="ea1d9e43-159d-439c-9ef2-b9ef91779359" providerId="ADAL" clId="{1EE49472-F2EB-400A-A0D0-97F48406FD3C}" dt="2025-02-11T15:28:41.789" v="1111"/>
          <pc:sldLayoutMkLst>
            <pc:docMk/>
            <pc:sldMasterMk cId="2969301955" sldId="2147483689"/>
            <pc:sldLayoutMk cId="3175539418" sldId="2147483715"/>
          </pc:sldLayoutMkLst>
        </pc:sldLayoutChg>
        <pc:sldLayoutChg chg="addSp delSp modSp mod setBg">
          <pc:chgData name="Gnewuch, Ulrich" userId="ea1d9e43-159d-439c-9ef2-b9ef91779359" providerId="ADAL" clId="{1EE49472-F2EB-400A-A0D0-97F48406FD3C}" dt="2025-02-17T08:17:21.276" v="3420" actId="207"/>
          <pc:sldLayoutMkLst>
            <pc:docMk/>
            <pc:sldMasterMk cId="2969301955" sldId="2147483689"/>
            <pc:sldLayoutMk cId="2277741950" sldId="2147483782"/>
          </pc:sldLayoutMkLst>
        </pc:sldLayoutChg>
      </pc:sldMasterChg>
      <pc:sldMasterChg chg="del">
        <pc:chgData name="Gnewuch, Ulrich" userId="ea1d9e43-159d-439c-9ef2-b9ef91779359" providerId="ADAL" clId="{1EE49472-F2EB-400A-A0D0-97F48406FD3C}" dt="2025-02-11T15:26:33.569" v="1090" actId="2696"/>
        <pc:sldMasterMkLst>
          <pc:docMk/>
          <pc:sldMasterMk cId="3407383466" sldId="2147483700"/>
        </pc:sldMasterMkLst>
      </pc:sldMasterChg>
      <pc:sldMasterChg chg="del">
        <pc:chgData name="Gnewuch, Ulrich" userId="ea1d9e43-159d-439c-9ef2-b9ef91779359" providerId="ADAL" clId="{1EE49472-F2EB-400A-A0D0-97F48406FD3C}" dt="2025-02-17T09:27:49.076" v="4566" actId="2696"/>
        <pc:sldMasterMkLst>
          <pc:docMk/>
          <pc:sldMasterMk cId="2092745868" sldId="2147483716"/>
        </pc:sldMasterMkLst>
      </pc:sldMasterChg>
      <pc:sldMasterChg chg="del">
        <pc:chgData name="Gnewuch, Ulrich" userId="ea1d9e43-159d-439c-9ef2-b9ef91779359" providerId="ADAL" clId="{1EE49472-F2EB-400A-A0D0-97F48406FD3C}" dt="2025-02-11T15:26:35.397" v="1091" actId="2696"/>
        <pc:sldMasterMkLst>
          <pc:docMk/>
          <pc:sldMasterMk cId="2119262576" sldId="2147483716"/>
        </pc:sldMasterMkLst>
      </pc:sldMasterChg>
      <pc:sldMasterChg chg="del delSldLayout">
        <pc:chgData name="Gnewuch, Ulrich" userId="ea1d9e43-159d-439c-9ef2-b9ef91779359" providerId="ADAL" clId="{1EE49472-F2EB-400A-A0D0-97F48406FD3C}" dt="2025-02-11T15:40:59.371" v="1271" actId="47"/>
        <pc:sldMasterMkLst>
          <pc:docMk/>
          <pc:sldMasterMk cId="3860976333" sldId="2147483716"/>
        </pc:sldMasterMkLst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261469288" sldId="214748371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731955456" sldId="214748371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535025038" sldId="214748371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976177231" sldId="214748372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887773358" sldId="214748372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385373261" sldId="214748372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044843477" sldId="214748372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479155266" sldId="214748372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146272638" sldId="214748372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482823946" sldId="214748372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54158751" sldId="214748372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616768823" sldId="214748372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492420882" sldId="214748372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34907326" sldId="214748373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974556726" sldId="214748373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64348500" sldId="214748373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969714264" sldId="214748373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658131477" sldId="214748373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062858334" sldId="214748373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89263553" sldId="214748373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841022899" sldId="214748373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293525620" sldId="214748373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289496400" sldId="214748373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10993180" sldId="214748374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646619238" sldId="214748374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000396364" sldId="214748374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355730082" sldId="214748374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710666199" sldId="214748374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213807371" sldId="214748374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874859866" sldId="214748374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752079384" sldId="214748374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474995038" sldId="214748374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166447679" sldId="214748374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705539265" sldId="214748375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927493477" sldId="214748375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26860342" sldId="214748375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46905447" sldId="214748375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229612877" sldId="214748375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11269695" sldId="214748375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06417228" sldId="214748375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583782464" sldId="214748375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633646588" sldId="214748375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721481029" sldId="214748375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458016438" sldId="214748376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10130061" sldId="214748376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719848147" sldId="214748376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622475152" sldId="214748376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718433094" sldId="214748376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77137778" sldId="214748376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423112388" sldId="214748376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49996786" sldId="214748376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27972148" sldId="214748376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540611779" sldId="214748376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116337249" sldId="214748377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424211739" sldId="214748377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919408002" sldId="214748377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224128335" sldId="214748377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780305351" sldId="214748377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18609348" sldId="214748377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633028852" sldId="214748377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6437644" sldId="214748377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517305323" sldId="214748377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75119630" sldId="214748377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990971228" sldId="214748378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638333019" sldId="214748378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056598860" sldId="214748378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54790573" sldId="214748378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843294131" sldId="214748378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999335410" sldId="214748378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056682980" sldId="214748378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65564364" sldId="214748378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29210730" sldId="214748378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732811574" sldId="214748378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149238513" sldId="2147483790"/>
          </pc:sldLayoutMkLst>
        </pc:sldLayoutChg>
      </pc:sldMasterChg>
      <pc:sldMasterChg chg="del delSldLayout">
        <pc:chgData name="Gnewuch, Ulrich" userId="ea1d9e43-159d-439c-9ef2-b9ef91779359" providerId="ADAL" clId="{1EE49472-F2EB-400A-A0D0-97F48406FD3C}" dt="2025-02-11T15:48:59.971" v="1352" actId="47"/>
        <pc:sldMasterMkLst>
          <pc:docMk/>
          <pc:sldMasterMk cId="4152423423" sldId="2147483716"/>
        </pc:sldMasterMkLst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066311415" sldId="2147483717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045230191" sldId="2147483718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784886646" sldId="2147483719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399794046" sldId="2147483720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2689325307" sldId="2147483721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40511808" sldId="2147483722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985325015" sldId="2147483723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2979899882" sldId="2147483724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200899787" sldId="2147483725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4057373313" sldId="2147483726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791118906" sldId="2147483727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96250204" sldId="2147483728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458786955" sldId="2147483729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144777683" sldId="2147483730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2863421385" sldId="2147483731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483310688" sldId="2147483732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513748215" sldId="2147483733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4248033744" sldId="2147483734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333153567" sldId="2147483735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090438774" sldId="2147483736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750841407" sldId="2147483737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2492126780" sldId="2147483738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422665785" sldId="2147483739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914116069" sldId="2147483740"/>
          </pc:sldLayoutMkLst>
        </pc:sldLayoutChg>
      </pc:sldMasterChg>
      <pc:sldMasterChg chg="del">
        <pc:chgData name="Gnewuch, Ulrich" userId="ea1d9e43-159d-439c-9ef2-b9ef91779359" providerId="ADAL" clId="{1EE49472-F2EB-400A-A0D0-97F48406FD3C}" dt="2025-02-11T15:26:37.164" v="1092" actId="2696"/>
        <pc:sldMasterMkLst>
          <pc:docMk/>
          <pc:sldMasterMk cId="685584337" sldId="2147483729"/>
        </pc:sldMasterMkLst>
      </pc:sldMasterChg>
      <pc:sldMasterChg chg="del">
        <pc:chgData name="Gnewuch, Ulrich" userId="ea1d9e43-159d-439c-9ef2-b9ef91779359" providerId="ADAL" clId="{1EE49472-F2EB-400A-A0D0-97F48406FD3C}" dt="2025-02-17T09:27:50.895" v="4567" actId="2696"/>
        <pc:sldMasterMkLst>
          <pc:docMk/>
          <pc:sldMasterMk cId="872388250" sldId="2147483729"/>
        </pc:sldMasterMkLst>
      </pc:sldMasterChg>
      <pc:sldMasterChg chg="add del modSldLayout sldLayoutOrd">
        <pc:chgData name="Gnewuch, Ulrich" userId="ea1d9e43-159d-439c-9ef2-b9ef91779359" providerId="ADAL" clId="{1EE49472-F2EB-400A-A0D0-97F48406FD3C}" dt="2025-02-17T09:27:52.743" v="4568" actId="2696"/>
        <pc:sldMasterMkLst>
          <pc:docMk/>
          <pc:sldMasterMk cId="3017166469" sldId="2147483743"/>
        </pc:sldMasterMkLst>
        <pc:sldLayoutChg chg="mod ord">
          <pc:chgData name="Gnewuch, Ulrich" userId="ea1d9e43-159d-439c-9ef2-b9ef91779359" providerId="ADAL" clId="{1EE49472-F2EB-400A-A0D0-97F48406FD3C}" dt="2025-02-17T08:16:28.604" v="3412" actId="20578"/>
          <pc:sldLayoutMkLst>
            <pc:docMk/>
            <pc:sldMasterMk cId="99107083" sldId="2147483754"/>
            <pc:sldLayoutMk cId="555058956" sldId="2147483779"/>
          </pc:sldLayoutMkLst>
        </pc:sldLayoutChg>
      </pc:sldMasterChg>
      <pc:sldMasterChg chg="del delSldLayout modSldLayout sldLayoutOrd">
        <pc:chgData name="Gnewuch, Ulrich" userId="ea1d9e43-159d-439c-9ef2-b9ef91779359" providerId="ADAL" clId="{1EE49472-F2EB-400A-A0D0-97F48406FD3C}" dt="2025-02-17T08:17:28.102" v="3421" actId="700"/>
        <pc:sldMasterMkLst>
          <pc:docMk/>
          <pc:sldMasterMk cId="99107083" sldId="2147483754"/>
        </pc:sldMasterMkLst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946878732" sldId="2147483755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327882553" sldId="2147483756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3600069105" sldId="2147483757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557137793" sldId="2147483758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883156272" sldId="2147483759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168450995" sldId="2147483760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692851377" sldId="2147483761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547886967" sldId="2147483762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3921872168" sldId="2147483763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77647855" sldId="2147483764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674089461" sldId="2147483765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3037074491" sldId="2147483766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513001483" sldId="2147483767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518929703" sldId="2147483768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454887598" sldId="2147483769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3318232042" sldId="2147483770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724821842" sldId="2147483771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228201212" sldId="2147483772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412192580" sldId="2147483773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4218688094" sldId="2147483774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907492136" sldId="2147483775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46499542" sldId="2147483776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775035799" sldId="2147483777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707574631" sldId="2147483778"/>
          </pc:sldLayoutMkLst>
        </pc:sldLayoutChg>
        <pc:sldLayoutChg chg="del mod ord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555058956" sldId="2147483779"/>
          </pc:sldLayoutMkLst>
        </pc:sldLayoutChg>
      </pc:sldMasterChg>
      <pc:sldMasterChg chg="new del mod addSldLayout">
        <pc:chgData name="Gnewuch, Ulrich" userId="ea1d9e43-159d-439c-9ef2-b9ef91779359" providerId="ADAL" clId="{1EE49472-F2EB-400A-A0D0-97F48406FD3C}" dt="2025-02-17T06:36:41.127" v="1425" actId="2696"/>
        <pc:sldMasterMkLst>
          <pc:docMk/>
          <pc:sldMasterMk cId="842538957" sldId="2147483754"/>
        </pc:sldMasterMkLst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1970945465" sldId="2147483755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2702434041" sldId="2147483756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1314857047" sldId="2147483757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4136259309" sldId="2147483758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2474035353" sldId="2147483759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36384577" sldId="2147483760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3619454631" sldId="2147483761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1464959449" sldId="2147483762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3872530505" sldId="2147483763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3798115413" sldId="2147483764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2147563344" sldId="2147483765"/>
          </pc:sldLayoutMkLst>
        </pc:sldLayoutChg>
      </pc:sldMasterChg>
      <pc:sldMasterChg chg="del">
        <pc:chgData name="Gnewuch, Ulrich" userId="ea1d9e43-159d-439c-9ef2-b9ef91779359" providerId="ADAL" clId="{1EE49472-F2EB-400A-A0D0-97F48406FD3C}" dt="2025-02-17T08:17:12.391" v="3416" actId="2696"/>
        <pc:sldMasterMkLst>
          <pc:docMk/>
          <pc:sldMasterMk cId="1654273521" sldId="2147483780"/>
        </pc:sldMasterMkLst>
      </pc:sldMasterChg>
      <pc:sldMasterChg chg="new del mod addSldLayout delSldLayout">
        <pc:chgData name="Gnewuch, Ulrich" userId="ea1d9e43-159d-439c-9ef2-b9ef91779359" providerId="ADAL" clId="{1EE49472-F2EB-400A-A0D0-97F48406FD3C}" dt="2025-02-17T08:17:06.708" v="3415" actId="6938"/>
        <pc:sldMasterMkLst>
          <pc:docMk/>
          <pc:sldMasterMk cId="3351814038" sldId="2147483782"/>
        </pc:sldMasterMkLst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409859772" sldId="2147483783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3964422277" sldId="2147483784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247195122" sldId="2147483785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952673245" sldId="2147483786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1498344951" sldId="2147483787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3627048287" sldId="2147483788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3371932645" sldId="2147483789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1195309695" sldId="2147483790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3065659025" sldId="2147483791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746521304" sldId="2147483792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618260733" sldId="2147483793"/>
          </pc:sldLayoutMkLst>
        </pc:sldLayoutChg>
      </pc:sldMasterChg>
    </pc:docChg>
  </pc:docChgLst>
  <pc:docChgLst>
    <pc:chgData name="Gnewuch, Ulrich" userId="ea1d9e43-159d-439c-9ef2-b9ef91779359" providerId="ADAL" clId="{775DF4E6-D468-4F59-B548-AE6DF51D696D}"/>
    <pc:docChg chg="undo redo custSel addSld delSld modSld sldOrd delMainMaster addSection modSection">
      <pc:chgData name="Gnewuch, Ulrich" userId="ea1d9e43-159d-439c-9ef2-b9ef91779359" providerId="ADAL" clId="{775DF4E6-D468-4F59-B548-AE6DF51D696D}" dt="2025-02-20T09:06:48.457" v="3998" actId="790"/>
      <pc:docMkLst>
        <pc:docMk/>
      </pc:docMkLst>
      <pc:sldChg chg="del">
        <pc:chgData name="Gnewuch, Ulrich" userId="ea1d9e43-159d-439c-9ef2-b9ef91779359" providerId="ADAL" clId="{775DF4E6-D468-4F59-B548-AE6DF51D696D}" dt="2025-02-19T15:32:46.080" v="1695" actId="47"/>
        <pc:sldMkLst>
          <pc:docMk/>
          <pc:sldMk cId="2469305084" sldId="261"/>
        </pc:sldMkLst>
      </pc:sldChg>
      <pc:sldChg chg="delSp modSp del mod delAnim">
        <pc:chgData name="Gnewuch, Ulrich" userId="ea1d9e43-159d-439c-9ef2-b9ef91779359" providerId="ADAL" clId="{775DF4E6-D468-4F59-B548-AE6DF51D696D}" dt="2025-02-19T15:34:03.179" v="1704" actId="47"/>
        <pc:sldMkLst>
          <pc:docMk/>
          <pc:sldMk cId="4044676486" sldId="948"/>
        </pc:sldMkLst>
      </pc:sldChg>
      <pc:sldChg chg="delSp add del mod delAnim">
        <pc:chgData name="Gnewuch, Ulrich" userId="ea1d9e43-159d-439c-9ef2-b9ef91779359" providerId="ADAL" clId="{775DF4E6-D468-4F59-B548-AE6DF51D696D}" dt="2025-02-20T07:31:07.200" v="2602" actId="47"/>
        <pc:sldMkLst>
          <pc:docMk/>
          <pc:sldMk cId="818901850" sldId="1405"/>
        </pc:sldMkLst>
      </pc:sldChg>
      <pc:sldChg chg="delSp modSp mod">
        <pc:chgData name="Gnewuch, Ulrich" userId="ea1d9e43-159d-439c-9ef2-b9ef91779359" providerId="ADAL" clId="{775DF4E6-D468-4F59-B548-AE6DF51D696D}" dt="2025-02-20T07:59:40.479" v="2909" actId="478"/>
        <pc:sldMkLst>
          <pc:docMk/>
          <pc:sldMk cId="3124015993" sldId="1447"/>
        </pc:sldMkLst>
      </pc:sldChg>
      <pc:sldChg chg="modSp mod">
        <pc:chgData name="Gnewuch, Ulrich" userId="ea1d9e43-159d-439c-9ef2-b9ef91779359" providerId="ADAL" clId="{775DF4E6-D468-4F59-B548-AE6DF51D696D}" dt="2025-02-20T08:57:59.879" v="3895" actId="255"/>
        <pc:sldMkLst>
          <pc:docMk/>
          <pc:sldMk cId="3780283676" sldId="1448"/>
        </pc:sldMkLst>
      </pc:sldChg>
      <pc:sldChg chg="addSp delSp modSp mod">
        <pc:chgData name="Gnewuch, Ulrich" userId="ea1d9e43-159d-439c-9ef2-b9ef91779359" providerId="ADAL" clId="{775DF4E6-D468-4F59-B548-AE6DF51D696D}" dt="2025-02-20T09:05:57.366" v="3984" actId="1036"/>
        <pc:sldMkLst>
          <pc:docMk/>
          <pc:sldMk cId="3594845651" sldId="2453"/>
        </pc:sldMkLst>
      </pc:sldChg>
      <pc:sldChg chg="modSp mod">
        <pc:chgData name="Gnewuch, Ulrich" userId="ea1d9e43-159d-439c-9ef2-b9ef91779359" providerId="ADAL" clId="{775DF4E6-D468-4F59-B548-AE6DF51D696D}" dt="2025-02-20T08:55:00.632" v="3841" actId="14100"/>
        <pc:sldMkLst>
          <pc:docMk/>
          <pc:sldMk cId="2370733191" sldId="3459"/>
        </pc:sldMkLst>
      </pc:sldChg>
      <pc:sldChg chg="modSp mod">
        <pc:chgData name="Gnewuch, Ulrich" userId="ea1d9e43-159d-439c-9ef2-b9ef91779359" providerId="ADAL" clId="{775DF4E6-D468-4F59-B548-AE6DF51D696D}" dt="2025-02-20T08:56:32.534" v="3847" actId="27636"/>
        <pc:sldMkLst>
          <pc:docMk/>
          <pc:sldMk cId="3218502044" sldId="3461"/>
        </pc:sldMkLst>
      </pc:sldChg>
      <pc:sldChg chg="addSp delSp modSp mod">
        <pc:chgData name="Gnewuch, Ulrich" userId="ea1d9e43-159d-439c-9ef2-b9ef91779359" providerId="ADAL" clId="{775DF4E6-D468-4F59-B548-AE6DF51D696D}" dt="2025-02-20T09:06:48.457" v="3998" actId="790"/>
        <pc:sldMkLst>
          <pc:docMk/>
          <pc:sldMk cId="2486185911" sldId="3479"/>
        </pc:sldMkLst>
      </pc:sldChg>
      <pc:sldChg chg="modSp mod">
        <pc:chgData name="Gnewuch, Ulrich" userId="ea1d9e43-159d-439c-9ef2-b9ef91779359" providerId="ADAL" clId="{775DF4E6-D468-4F59-B548-AE6DF51D696D}" dt="2025-02-20T09:00:32.003" v="3904" actId="114"/>
        <pc:sldMkLst>
          <pc:docMk/>
          <pc:sldMk cId="1672961756" sldId="3480"/>
        </pc:sldMkLst>
      </pc:sldChg>
      <pc:sldChg chg="addSp modSp">
        <pc:chgData name="Gnewuch, Ulrich" userId="ea1d9e43-159d-439c-9ef2-b9ef91779359" providerId="ADAL" clId="{775DF4E6-D468-4F59-B548-AE6DF51D696D}" dt="2025-02-20T07:26:47.051" v="2558"/>
        <pc:sldMkLst>
          <pc:docMk/>
          <pc:sldMk cId="378292360" sldId="3481"/>
        </pc:sldMkLst>
      </pc:sldChg>
      <pc:sldChg chg="modSp mod">
        <pc:chgData name="Gnewuch, Ulrich" userId="ea1d9e43-159d-439c-9ef2-b9ef91779359" providerId="ADAL" clId="{775DF4E6-D468-4F59-B548-AE6DF51D696D}" dt="2025-02-19T08:11:16.415" v="29" actId="20577"/>
        <pc:sldMkLst>
          <pc:docMk/>
          <pc:sldMk cId="126052934" sldId="3482"/>
        </pc:sldMkLst>
      </pc:sldChg>
      <pc:sldChg chg="addSp modSp mod">
        <pc:chgData name="Gnewuch, Ulrich" userId="ea1d9e43-159d-439c-9ef2-b9ef91779359" providerId="ADAL" clId="{775DF4E6-D468-4F59-B548-AE6DF51D696D}" dt="2025-02-20T08:58:58.398" v="3896" actId="20577"/>
        <pc:sldMkLst>
          <pc:docMk/>
          <pc:sldMk cId="2838984532" sldId="3483"/>
        </pc:sldMkLst>
      </pc:sldChg>
      <pc:sldChg chg="addSp delSp modSp mod modNotesTx">
        <pc:chgData name="Gnewuch, Ulrich" userId="ea1d9e43-159d-439c-9ef2-b9ef91779359" providerId="ADAL" clId="{775DF4E6-D468-4F59-B548-AE6DF51D696D}" dt="2025-02-19T14:40:48.496" v="1008"/>
        <pc:sldMkLst>
          <pc:docMk/>
          <pc:sldMk cId="9062996" sldId="3484"/>
        </pc:sldMkLst>
      </pc:sldChg>
      <pc:sldChg chg="addSp delSp modSp mod">
        <pc:chgData name="Gnewuch, Ulrich" userId="ea1d9e43-159d-439c-9ef2-b9ef91779359" providerId="ADAL" clId="{775DF4E6-D468-4F59-B548-AE6DF51D696D}" dt="2025-02-19T08:30:35.478" v="336" actId="6549"/>
        <pc:sldMkLst>
          <pc:docMk/>
          <pc:sldMk cId="288560778" sldId="3485"/>
        </pc:sldMkLst>
      </pc:sldChg>
      <pc:sldChg chg="addSp delSp modSp mod">
        <pc:chgData name="Gnewuch, Ulrich" userId="ea1d9e43-159d-439c-9ef2-b9ef91779359" providerId="ADAL" clId="{775DF4E6-D468-4F59-B548-AE6DF51D696D}" dt="2025-02-19T14:37:57.531" v="890" actId="20577"/>
        <pc:sldMkLst>
          <pc:docMk/>
          <pc:sldMk cId="656346627" sldId="3486"/>
        </pc:sldMkLst>
      </pc:sldChg>
      <pc:sldChg chg="delSp modSp mod">
        <pc:chgData name="Gnewuch, Ulrich" userId="ea1d9e43-159d-439c-9ef2-b9ef91779359" providerId="ADAL" clId="{775DF4E6-D468-4F59-B548-AE6DF51D696D}" dt="2025-02-19T14:42:10.830" v="1024" actId="1037"/>
        <pc:sldMkLst>
          <pc:docMk/>
          <pc:sldMk cId="358252803" sldId="3487"/>
        </pc:sldMkLst>
      </pc:sldChg>
      <pc:sldChg chg="modSp mod">
        <pc:chgData name="Gnewuch, Ulrich" userId="ea1d9e43-159d-439c-9ef2-b9ef91779359" providerId="ADAL" clId="{775DF4E6-D468-4F59-B548-AE6DF51D696D}" dt="2025-02-19T14:39:23.077" v="994" actId="242"/>
        <pc:sldMkLst>
          <pc:docMk/>
          <pc:sldMk cId="337464578" sldId="3488"/>
        </pc:sldMkLst>
      </pc:sldChg>
      <pc:sldChg chg="addSp delSp modSp mod">
        <pc:chgData name="Gnewuch, Ulrich" userId="ea1d9e43-159d-439c-9ef2-b9ef91779359" providerId="ADAL" clId="{775DF4E6-D468-4F59-B548-AE6DF51D696D}" dt="2025-02-19T14:51:39.718" v="1074" actId="21"/>
        <pc:sldMkLst>
          <pc:docMk/>
          <pc:sldMk cId="1396722763" sldId="3489"/>
        </pc:sldMkLst>
      </pc:sldChg>
      <pc:sldChg chg="add del">
        <pc:chgData name="Gnewuch, Ulrich" userId="ea1d9e43-159d-439c-9ef2-b9ef91779359" providerId="ADAL" clId="{775DF4E6-D468-4F59-B548-AE6DF51D696D}" dt="2025-02-19T15:23:07.661" v="1554" actId="47"/>
        <pc:sldMkLst>
          <pc:docMk/>
          <pc:sldMk cId="1556557716" sldId="3490"/>
        </pc:sldMkLst>
      </pc:sldChg>
      <pc:sldChg chg="addSp modSp del mod">
        <pc:chgData name="Gnewuch, Ulrich" userId="ea1d9e43-159d-439c-9ef2-b9ef91779359" providerId="ADAL" clId="{775DF4E6-D468-4F59-B548-AE6DF51D696D}" dt="2025-02-19T15:04:09.562" v="1240" actId="47"/>
        <pc:sldMkLst>
          <pc:docMk/>
          <pc:sldMk cId="3644441983" sldId="3490"/>
        </pc:sldMkLst>
      </pc:sldChg>
      <pc:sldChg chg="modSp mod modAnim">
        <pc:chgData name="Gnewuch, Ulrich" userId="ea1d9e43-159d-439c-9ef2-b9ef91779359" providerId="ADAL" clId="{775DF4E6-D468-4F59-B548-AE6DF51D696D}" dt="2025-02-20T08:01:24.592" v="2931"/>
        <pc:sldMkLst>
          <pc:docMk/>
          <pc:sldMk cId="2047542814" sldId="3491"/>
        </pc:sldMkLst>
      </pc:sldChg>
      <pc:sldChg chg="modSp mod">
        <pc:chgData name="Gnewuch, Ulrich" userId="ea1d9e43-159d-439c-9ef2-b9ef91779359" providerId="ADAL" clId="{775DF4E6-D468-4F59-B548-AE6DF51D696D}" dt="2025-02-20T09:00:20.428" v="3902" actId="113"/>
        <pc:sldMkLst>
          <pc:docMk/>
          <pc:sldMk cId="2573883450" sldId="3492"/>
        </pc:sldMkLst>
      </pc:sldChg>
      <pc:sldChg chg="addSp delSp modSp mod modNotesTx">
        <pc:chgData name="Gnewuch, Ulrich" userId="ea1d9e43-159d-439c-9ef2-b9ef91779359" providerId="ADAL" clId="{775DF4E6-D468-4F59-B548-AE6DF51D696D}" dt="2025-02-20T09:00:16.295" v="3901" actId="113"/>
        <pc:sldMkLst>
          <pc:docMk/>
          <pc:sldMk cId="366788912" sldId="3493"/>
        </pc:sldMkLst>
      </pc:sldChg>
      <pc:sldChg chg="modSp mod">
        <pc:chgData name="Gnewuch, Ulrich" userId="ea1d9e43-159d-439c-9ef2-b9ef91779359" providerId="ADAL" clId="{775DF4E6-D468-4F59-B548-AE6DF51D696D}" dt="2025-02-20T09:00:13.228" v="3900" actId="113"/>
        <pc:sldMkLst>
          <pc:docMk/>
          <pc:sldMk cId="1953914560" sldId="3494"/>
        </pc:sldMkLst>
      </pc:sldChg>
      <pc:sldChg chg="del">
        <pc:chgData name="Gnewuch, Ulrich" userId="ea1d9e43-159d-439c-9ef2-b9ef91779359" providerId="ADAL" clId="{775DF4E6-D468-4F59-B548-AE6DF51D696D}" dt="2025-02-19T15:25:46.874" v="1579" actId="47"/>
        <pc:sldMkLst>
          <pc:docMk/>
          <pc:sldMk cId="412691831" sldId="3495"/>
        </pc:sldMkLst>
      </pc:sldChg>
      <pc:sldChg chg="addSp delSp modSp mod">
        <pc:chgData name="Gnewuch, Ulrich" userId="ea1d9e43-159d-439c-9ef2-b9ef91779359" providerId="ADAL" clId="{775DF4E6-D468-4F59-B548-AE6DF51D696D}" dt="2025-02-20T08:43:01.880" v="3661"/>
        <pc:sldMkLst>
          <pc:docMk/>
          <pc:sldMk cId="341156120" sldId="3499"/>
        </pc:sldMkLst>
      </pc:sldChg>
      <pc:sldChg chg="modSp del mod">
        <pc:chgData name="Gnewuch, Ulrich" userId="ea1d9e43-159d-439c-9ef2-b9ef91779359" providerId="ADAL" clId="{775DF4E6-D468-4F59-B548-AE6DF51D696D}" dt="2025-02-20T08:42:08.716" v="3656" actId="47"/>
        <pc:sldMkLst>
          <pc:docMk/>
          <pc:sldMk cId="3264228101" sldId="3500"/>
        </pc:sldMkLst>
      </pc:sldChg>
      <pc:sldChg chg="del ord">
        <pc:chgData name="Gnewuch, Ulrich" userId="ea1d9e43-159d-439c-9ef2-b9ef91779359" providerId="ADAL" clId="{775DF4E6-D468-4F59-B548-AE6DF51D696D}" dt="2025-02-20T07:26:29.323" v="2555" actId="47"/>
        <pc:sldMkLst>
          <pc:docMk/>
          <pc:sldMk cId="1023770597" sldId="3501"/>
        </pc:sldMkLst>
      </pc:sldChg>
      <pc:sldChg chg="delSp del">
        <pc:chgData name="Gnewuch, Ulrich" userId="ea1d9e43-159d-439c-9ef2-b9ef91779359" providerId="ADAL" clId="{775DF4E6-D468-4F59-B548-AE6DF51D696D}" dt="2025-02-19T15:35:27.965" v="1763" actId="47"/>
        <pc:sldMkLst>
          <pc:docMk/>
          <pc:sldMk cId="575930392" sldId="3502"/>
        </pc:sldMkLst>
      </pc:sldChg>
      <pc:sldChg chg="addSp delSp modSp mod">
        <pc:chgData name="Gnewuch, Ulrich" userId="ea1d9e43-159d-439c-9ef2-b9ef91779359" providerId="ADAL" clId="{775DF4E6-D468-4F59-B548-AE6DF51D696D}" dt="2025-02-20T09:00:02.481" v="3897" actId="113"/>
        <pc:sldMkLst>
          <pc:docMk/>
          <pc:sldMk cId="2641546458" sldId="3503"/>
        </pc:sldMkLst>
      </pc:sldChg>
      <pc:sldChg chg="delSp modSp del mod">
        <pc:chgData name="Gnewuch, Ulrich" userId="ea1d9e43-159d-439c-9ef2-b9ef91779359" providerId="ADAL" clId="{775DF4E6-D468-4F59-B548-AE6DF51D696D}" dt="2025-02-19T08:16:02.605" v="92" actId="47"/>
        <pc:sldMkLst>
          <pc:docMk/>
          <pc:sldMk cId="2732818339" sldId="3504"/>
        </pc:sldMkLst>
      </pc:sldChg>
      <pc:sldChg chg="addSp delSp modSp new mod">
        <pc:chgData name="Gnewuch, Ulrich" userId="ea1d9e43-159d-439c-9ef2-b9ef91779359" providerId="ADAL" clId="{775DF4E6-D468-4F59-B548-AE6DF51D696D}" dt="2025-02-20T07:46:58.378" v="2658" actId="1076"/>
        <pc:sldMkLst>
          <pc:docMk/>
          <pc:sldMk cId="645920761" sldId="3505"/>
        </pc:sldMkLst>
      </pc:sldChg>
      <pc:sldChg chg="addSp delSp modSp new mod modNotesTx">
        <pc:chgData name="Gnewuch, Ulrich" userId="ea1d9e43-159d-439c-9ef2-b9ef91779359" providerId="ADAL" clId="{775DF4E6-D468-4F59-B548-AE6DF51D696D}" dt="2025-02-19T15:07:46.597" v="1295" actId="478"/>
        <pc:sldMkLst>
          <pc:docMk/>
          <pc:sldMk cId="549293649" sldId="3506"/>
        </pc:sldMkLst>
      </pc:sldChg>
      <pc:sldChg chg="addSp delSp modSp new del mod modAnim">
        <pc:chgData name="Gnewuch, Ulrich" userId="ea1d9e43-159d-439c-9ef2-b9ef91779359" providerId="ADAL" clId="{775DF4E6-D468-4F59-B548-AE6DF51D696D}" dt="2025-02-19T14:59:33.302" v="1137" actId="47"/>
        <pc:sldMkLst>
          <pc:docMk/>
          <pc:sldMk cId="89775970" sldId="3507"/>
        </pc:sldMkLst>
      </pc:sldChg>
      <pc:sldChg chg="new del">
        <pc:chgData name="Gnewuch, Ulrich" userId="ea1d9e43-159d-439c-9ef2-b9ef91779359" providerId="ADAL" clId="{775DF4E6-D468-4F59-B548-AE6DF51D696D}" dt="2025-02-19T15:05:42.625" v="1245" actId="680"/>
        <pc:sldMkLst>
          <pc:docMk/>
          <pc:sldMk cId="1193307503" sldId="3507"/>
        </pc:sldMkLst>
      </pc:sldChg>
      <pc:sldChg chg="new del">
        <pc:chgData name="Gnewuch, Ulrich" userId="ea1d9e43-159d-439c-9ef2-b9ef91779359" providerId="ADAL" clId="{775DF4E6-D468-4F59-B548-AE6DF51D696D}" dt="2025-02-19T15:13:01.844" v="1393" actId="47"/>
        <pc:sldMkLst>
          <pc:docMk/>
          <pc:sldMk cId="2456633729" sldId="3507"/>
        </pc:sldMkLst>
      </pc:sldChg>
      <pc:sldChg chg="addSp delSp modSp new mod">
        <pc:chgData name="Gnewuch, Ulrich" userId="ea1d9e43-159d-439c-9ef2-b9ef91779359" providerId="ADAL" clId="{775DF4E6-D468-4F59-B548-AE6DF51D696D}" dt="2025-02-20T07:58:10.424" v="2883" actId="1076"/>
        <pc:sldMkLst>
          <pc:docMk/>
          <pc:sldMk cId="571574213" sldId="3508"/>
        </pc:sldMkLst>
      </pc:sldChg>
      <pc:sldChg chg="addSp delSp modSp add mod">
        <pc:chgData name="Gnewuch, Ulrich" userId="ea1d9e43-159d-439c-9ef2-b9ef91779359" providerId="ADAL" clId="{775DF4E6-D468-4F59-B548-AE6DF51D696D}" dt="2025-02-20T08:13:38.476" v="3219" actId="1076"/>
        <pc:sldMkLst>
          <pc:docMk/>
          <pc:sldMk cId="3553439572" sldId="3509"/>
        </pc:sldMkLst>
      </pc:sldChg>
      <pc:sldChg chg="addSp delSp modSp add mod modAnim">
        <pc:chgData name="Gnewuch, Ulrich" userId="ea1d9e43-159d-439c-9ef2-b9ef91779359" providerId="ADAL" clId="{775DF4E6-D468-4F59-B548-AE6DF51D696D}" dt="2025-02-20T08:17:24.683" v="3245" actId="1076"/>
        <pc:sldMkLst>
          <pc:docMk/>
          <pc:sldMk cId="1806079395" sldId="3510"/>
        </pc:sldMkLst>
      </pc:sldChg>
      <pc:sldChg chg="addSp delSp modSp new del mod">
        <pc:chgData name="Gnewuch, Ulrich" userId="ea1d9e43-159d-439c-9ef2-b9ef91779359" providerId="ADAL" clId="{775DF4E6-D468-4F59-B548-AE6DF51D696D}" dt="2025-02-19T15:25:26.008" v="1577" actId="47"/>
        <pc:sldMkLst>
          <pc:docMk/>
          <pc:sldMk cId="68082895" sldId="3511"/>
        </pc:sldMkLst>
      </pc:sldChg>
      <pc:sldChg chg="addSp delSp modSp new mod">
        <pc:chgData name="Gnewuch, Ulrich" userId="ea1d9e43-159d-439c-9ef2-b9ef91779359" providerId="ADAL" clId="{775DF4E6-D468-4F59-B548-AE6DF51D696D}" dt="2025-02-20T08:21:37.567" v="3309" actId="207"/>
        <pc:sldMkLst>
          <pc:docMk/>
          <pc:sldMk cId="3130760332" sldId="3512"/>
        </pc:sldMkLst>
      </pc:sldChg>
      <pc:sldChg chg="addSp delSp modSp new mod delAnim modAnim">
        <pc:chgData name="Gnewuch, Ulrich" userId="ea1d9e43-159d-439c-9ef2-b9ef91779359" providerId="ADAL" clId="{775DF4E6-D468-4F59-B548-AE6DF51D696D}" dt="2025-02-20T06:41:37.589" v="2088" actId="478"/>
        <pc:sldMkLst>
          <pc:docMk/>
          <pc:sldMk cId="1938009657" sldId="3513"/>
        </pc:sldMkLst>
      </pc:sldChg>
      <pc:sldChg chg="addSp delSp modSp add mod">
        <pc:chgData name="Gnewuch, Ulrich" userId="ea1d9e43-159d-439c-9ef2-b9ef91779359" providerId="ADAL" clId="{775DF4E6-D468-4F59-B548-AE6DF51D696D}" dt="2025-02-20T09:00:05.795" v="3898" actId="113"/>
        <pc:sldMkLst>
          <pc:docMk/>
          <pc:sldMk cId="24034274" sldId="3514"/>
        </pc:sldMkLst>
      </pc:sldChg>
      <pc:sldChg chg="addSp delSp modSp new mod modAnim">
        <pc:chgData name="Gnewuch, Ulrich" userId="ea1d9e43-159d-439c-9ef2-b9ef91779359" providerId="ADAL" clId="{775DF4E6-D468-4F59-B548-AE6DF51D696D}" dt="2025-02-20T08:42:57.764" v="3659"/>
        <pc:sldMkLst>
          <pc:docMk/>
          <pc:sldMk cId="3863740307" sldId="3515"/>
        </pc:sldMkLst>
      </pc:sldChg>
      <pc:sldChg chg="new del">
        <pc:chgData name="Gnewuch, Ulrich" userId="ea1d9e43-159d-439c-9ef2-b9ef91779359" providerId="ADAL" clId="{775DF4E6-D468-4F59-B548-AE6DF51D696D}" dt="2025-02-19T15:35:49.090" v="1765" actId="47"/>
        <pc:sldMkLst>
          <pc:docMk/>
          <pc:sldMk cId="3880571506" sldId="3515"/>
        </pc:sldMkLst>
      </pc:sldChg>
      <pc:sldChg chg="addSp modSp new del mod">
        <pc:chgData name="Gnewuch, Ulrich" userId="ea1d9e43-159d-439c-9ef2-b9ef91779359" providerId="ADAL" clId="{775DF4E6-D468-4F59-B548-AE6DF51D696D}" dt="2025-02-20T07:26:30.755" v="2556" actId="47"/>
        <pc:sldMkLst>
          <pc:docMk/>
          <pc:sldMk cId="230472039" sldId="3516"/>
        </pc:sldMkLst>
      </pc:sldChg>
      <pc:sldChg chg="new del">
        <pc:chgData name="Gnewuch, Ulrich" userId="ea1d9e43-159d-439c-9ef2-b9ef91779359" providerId="ADAL" clId="{775DF4E6-D468-4F59-B548-AE6DF51D696D}" dt="2025-02-19T15:38:04.417" v="1805" actId="680"/>
        <pc:sldMkLst>
          <pc:docMk/>
          <pc:sldMk cId="2646536972" sldId="3517"/>
        </pc:sldMkLst>
      </pc:sldChg>
      <pc:sldChg chg="addSp delSp modSp add mod ord">
        <pc:chgData name="Gnewuch, Ulrich" userId="ea1d9e43-159d-439c-9ef2-b9ef91779359" providerId="ADAL" clId="{775DF4E6-D468-4F59-B548-AE6DF51D696D}" dt="2025-02-20T08:30:52.888" v="3446" actId="6549"/>
        <pc:sldMkLst>
          <pc:docMk/>
          <pc:sldMk cId="2730230746" sldId="3517"/>
        </pc:sldMkLst>
      </pc:sldChg>
      <pc:sldChg chg="addSp delSp modSp new mod">
        <pc:chgData name="Gnewuch, Ulrich" userId="ea1d9e43-159d-439c-9ef2-b9ef91779359" providerId="ADAL" clId="{775DF4E6-D468-4F59-B548-AE6DF51D696D}" dt="2025-02-20T08:42:54.391" v="3658"/>
        <pc:sldMkLst>
          <pc:docMk/>
          <pc:sldMk cId="954456330" sldId="3518"/>
        </pc:sldMkLst>
      </pc:sldChg>
      <pc:sldChg chg="modSp add del mod">
        <pc:chgData name="Gnewuch, Ulrich" userId="ea1d9e43-159d-439c-9ef2-b9ef91779359" providerId="ADAL" clId="{775DF4E6-D468-4F59-B548-AE6DF51D696D}" dt="2025-02-20T07:26:31.246" v="2557" actId="47"/>
        <pc:sldMkLst>
          <pc:docMk/>
          <pc:sldMk cId="1149426115" sldId="3519"/>
        </pc:sldMkLst>
      </pc:sldChg>
      <pc:sldChg chg="addSp delSp modSp add mod delAnim modAnim">
        <pc:chgData name="Gnewuch, Ulrich" userId="ea1d9e43-159d-439c-9ef2-b9ef91779359" providerId="ADAL" clId="{775DF4E6-D468-4F59-B548-AE6DF51D696D}" dt="2025-02-20T08:43:51.798" v="3666" actId="113"/>
        <pc:sldMkLst>
          <pc:docMk/>
          <pc:sldMk cId="2557949201" sldId="3520"/>
        </pc:sldMkLst>
      </pc:sldChg>
      <pc:sldChg chg="addSp delSp modSp add mod delAnim">
        <pc:chgData name="Gnewuch, Ulrich" userId="ea1d9e43-159d-439c-9ef2-b9ef91779359" providerId="ADAL" clId="{775DF4E6-D468-4F59-B548-AE6DF51D696D}" dt="2025-02-20T08:42:59.369" v="3660"/>
        <pc:sldMkLst>
          <pc:docMk/>
          <pc:sldMk cId="2022198248" sldId="3521"/>
        </pc:sldMkLst>
      </pc:sldChg>
      <pc:sldChg chg="addSp delSp modSp new mod modAnim">
        <pc:chgData name="Gnewuch, Ulrich" userId="ea1d9e43-159d-439c-9ef2-b9ef91779359" providerId="ADAL" clId="{775DF4E6-D468-4F59-B548-AE6DF51D696D}" dt="2025-02-20T07:51:14.959" v="2715" actId="207"/>
        <pc:sldMkLst>
          <pc:docMk/>
          <pc:sldMk cId="1074300732" sldId="3522"/>
        </pc:sldMkLst>
      </pc:sldChg>
      <pc:sldChg chg="modSp add mod">
        <pc:chgData name="Gnewuch, Ulrich" userId="ea1d9e43-159d-439c-9ef2-b9ef91779359" providerId="ADAL" clId="{775DF4E6-D468-4F59-B548-AE6DF51D696D}" dt="2025-02-20T07:51:01.413" v="2714"/>
        <pc:sldMkLst>
          <pc:docMk/>
          <pc:sldMk cId="2139218967" sldId="3523"/>
        </pc:sldMkLst>
      </pc:sldChg>
      <pc:sldChg chg="modSp add mod">
        <pc:chgData name="Gnewuch, Ulrich" userId="ea1d9e43-159d-439c-9ef2-b9ef91779359" providerId="ADAL" clId="{775DF4E6-D468-4F59-B548-AE6DF51D696D}" dt="2025-02-20T08:00:19.620" v="2923" actId="14100"/>
        <pc:sldMkLst>
          <pc:docMk/>
          <pc:sldMk cId="378330178" sldId="3524"/>
        </pc:sldMkLst>
      </pc:sldChg>
      <pc:sldChg chg="modSp add mod">
        <pc:chgData name="Gnewuch, Ulrich" userId="ea1d9e43-159d-439c-9ef2-b9ef91779359" providerId="ADAL" clId="{775DF4E6-D468-4F59-B548-AE6DF51D696D}" dt="2025-02-20T07:59:29.324" v="2908" actId="20577"/>
        <pc:sldMkLst>
          <pc:docMk/>
          <pc:sldMk cId="2273801539" sldId="3525"/>
        </pc:sldMkLst>
      </pc:sldChg>
      <pc:sldChg chg="addSp modSp new del mod">
        <pc:chgData name="Gnewuch, Ulrich" userId="ea1d9e43-159d-439c-9ef2-b9ef91779359" providerId="ADAL" clId="{775DF4E6-D468-4F59-B548-AE6DF51D696D}" dt="2025-02-20T08:30:27.708" v="3439" actId="47"/>
        <pc:sldMkLst>
          <pc:docMk/>
          <pc:sldMk cId="1648036409" sldId="3526"/>
        </pc:sldMkLst>
      </pc:sldChg>
      <pc:sldChg chg="modSp add del mod">
        <pc:chgData name="Gnewuch, Ulrich" userId="ea1d9e43-159d-439c-9ef2-b9ef91779359" providerId="ADAL" clId="{775DF4E6-D468-4F59-B548-AE6DF51D696D}" dt="2025-02-20T08:41:33.054" v="3655" actId="47"/>
        <pc:sldMkLst>
          <pc:docMk/>
          <pc:sldMk cId="1784154008" sldId="3526"/>
        </pc:sldMkLst>
      </pc:sldChg>
      <pc:sldChg chg="addSp delSp modSp add mod">
        <pc:chgData name="Gnewuch, Ulrich" userId="ea1d9e43-159d-439c-9ef2-b9ef91779359" providerId="ADAL" clId="{775DF4E6-D468-4F59-B548-AE6DF51D696D}" dt="2025-02-20T08:43:04.233" v="3663"/>
        <pc:sldMkLst>
          <pc:docMk/>
          <pc:sldMk cId="2404177740" sldId="3527"/>
        </pc:sldMkLst>
      </pc:sldChg>
      <pc:sldChg chg="addSp delSp modSp add mod">
        <pc:chgData name="Gnewuch, Ulrich" userId="ea1d9e43-159d-439c-9ef2-b9ef91779359" providerId="ADAL" clId="{775DF4E6-D468-4F59-B548-AE6DF51D696D}" dt="2025-02-20T08:43:05.089" v="3664"/>
        <pc:sldMkLst>
          <pc:docMk/>
          <pc:sldMk cId="575443513" sldId="3528"/>
        </pc:sldMkLst>
      </pc:sldChg>
      <pc:sldChg chg="addSp delSp modSp add mod modAnim">
        <pc:chgData name="Gnewuch, Ulrich" userId="ea1d9e43-159d-439c-9ef2-b9ef91779359" providerId="ADAL" clId="{775DF4E6-D468-4F59-B548-AE6DF51D696D}" dt="2025-02-20T08:43:02.902" v="3662"/>
        <pc:sldMkLst>
          <pc:docMk/>
          <pc:sldMk cId="4266404109" sldId="3529"/>
        </pc:sldMkLst>
      </pc:sldChg>
      <pc:sldMasterChg chg="delSldLayout">
        <pc:chgData name="Gnewuch, Ulrich" userId="ea1d9e43-159d-439c-9ef2-b9ef91779359" providerId="ADAL" clId="{775DF4E6-D468-4F59-B548-AE6DF51D696D}" dt="2025-02-20T07:31:07.200" v="2602" actId="47"/>
        <pc:sldMasterMkLst>
          <pc:docMk/>
          <pc:sldMasterMk cId="2969301955" sldId="2147483689"/>
        </pc:sldMasterMkLst>
        <pc:sldLayoutChg chg="del">
          <pc:chgData name="Gnewuch, Ulrich" userId="ea1d9e43-159d-439c-9ef2-b9ef91779359" providerId="ADAL" clId="{775DF4E6-D468-4F59-B548-AE6DF51D696D}" dt="2025-02-20T07:31:07.200" v="2602" actId="47"/>
          <pc:sldLayoutMkLst>
            <pc:docMk/>
            <pc:sldMasterMk cId="2969301955" sldId="2147483689"/>
            <pc:sldLayoutMk cId="3511068000" sldId="2147483800"/>
          </pc:sldLayoutMkLst>
        </pc:sldLayoutChg>
        <pc:sldLayoutChg chg="del">
          <pc:chgData name="Gnewuch, Ulrich" userId="ea1d9e43-159d-439c-9ef2-b9ef91779359" providerId="ADAL" clId="{775DF4E6-D468-4F59-B548-AE6DF51D696D}" dt="2025-02-19T15:32:46.080" v="1695" actId="47"/>
          <pc:sldLayoutMkLst>
            <pc:docMk/>
            <pc:sldMasterMk cId="2969301955" sldId="2147483689"/>
            <pc:sldLayoutMk cId="4065626886" sldId="2147483800"/>
          </pc:sldLayoutMkLst>
        </pc:sldLayoutChg>
      </pc:sldMasterChg>
      <pc:sldMasterChg chg="del delSldLayout">
        <pc:chgData name="Gnewuch, Ulrich" userId="ea1d9e43-159d-439c-9ef2-b9ef91779359" providerId="ADAL" clId="{775DF4E6-D468-4F59-B548-AE6DF51D696D}" dt="2025-02-19T15:34:03.179" v="1704" actId="47"/>
        <pc:sldMasterMkLst>
          <pc:docMk/>
          <pc:sldMasterMk cId="1455102447" sldId="2147483801"/>
        </pc:sldMasterMkLst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94669569" sldId="2147483802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833624208" sldId="2147483803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632490348" sldId="2147483804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331006771" sldId="2147483805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2035288301" sldId="2147483806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618613976" sldId="2147483807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000697519" sldId="2147483808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02151172" sldId="2147483809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1050719836" sldId="2147483810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132707993" sldId="2147483811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77246751" sldId="2147483812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2766769970" sldId="2147483813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148571707" sldId="2147483814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935638074" sldId="2147483815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1669401781" sldId="2147483816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768737331" sldId="2147483817"/>
          </pc:sldLayoutMkLst>
        </pc:sldLayoutChg>
      </pc:sldMasterChg>
      <pc:sldMasterChg chg="del delSldLayout">
        <pc:chgData name="Gnewuch, Ulrich" userId="ea1d9e43-159d-439c-9ef2-b9ef91779359" providerId="ADAL" clId="{775DF4E6-D468-4F59-B548-AE6DF51D696D}" dt="2025-02-19T15:23:07.661" v="1554" actId="47"/>
        <pc:sldMasterMkLst>
          <pc:docMk/>
          <pc:sldMasterMk cId="2483966872" sldId="2147483818"/>
        </pc:sldMasterMkLst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027204471" sldId="2147483819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198254891" sldId="2147483820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589939077" sldId="2147483821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965599435" sldId="2147483822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170513734" sldId="2147483823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65879634" sldId="2147483824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711344000" sldId="2147483825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3368869508" sldId="2147483826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3968873334" sldId="2147483827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704635777" sldId="2147483828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3021980312" sldId="2147483829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3732306508" sldId="2147483830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013091031" sldId="2147483831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276631801" sldId="2147483832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782772679" sldId="2147483833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142479527" sldId="2147483834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388715439" sldId="2147483835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124003025" sldId="2147483836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703508778" sldId="2147483837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045220752" sldId="2147483838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219267384" sldId="2147483839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101730848" sldId="2147483840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052047167" sldId="2147483841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352819414" sldId="2147483842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15378950" sldId="2147483843"/>
          </pc:sldLayoutMkLst>
        </pc:sldLayoutChg>
      </pc:sldMasterChg>
    </pc:docChg>
  </pc:docChgLst>
  <pc:docChgLst>
    <pc:chgData name="Gnewuch, Ulrich" userId="ea1d9e43-159d-439c-9ef2-b9ef91779359" providerId="ADAL" clId="{20512513-D4B0-46E1-9C52-569D2EC163F6}"/>
    <pc:docChg chg="undo redo custSel addSld delSld modSld sldOrd delMainMaster addSection modSection">
      <pc:chgData name="Gnewuch, Ulrich" userId="ea1d9e43-159d-439c-9ef2-b9ef91779359" providerId="ADAL" clId="{20512513-D4B0-46E1-9C52-569D2EC163F6}" dt="2025-02-20T16:27:57.451" v="2325" actId="14100"/>
      <pc:docMkLst>
        <pc:docMk/>
      </pc:docMkLst>
      <pc:sldChg chg="delSp modSp add del mod">
        <pc:chgData name="Gnewuch, Ulrich" userId="ea1d9e43-159d-439c-9ef2-b9ef91779359" providerId="ADAL" clId="{20512513-D4B0-46E1-9C52-569D2EC163F6}" dt="2025-02-20T12:32:02.373" v="1403" actId="47"/>
        <pc:sldMkLst>
          <pc:docMk/>
          <pc:sldMk cId="1162350628" sldId="739"/>
        </pc:sldMkLst>
      </pc:sldChg>
      <pc:sldChg chg="delSp modSp add del mod">
        <pc:chgData name="Gnewuch, Ulrich" userId="ea1d9e43-159d-439c-9ef2-b9ef91779359" providerId="ADAL" clId="{20512513-D4B0-46E1-9C52-569D2EC163F6}" dt="2025-02-20T16:07:56.234" v="2147" actId="47"/>
        <pc:sldMkLst>
          <pc:docMk/>
          <pc:sldMk cId="3221484736" sldId="742"/>
        </pc:sldMkLst>
      </pc:sldChg>
      <pc:sldChg chg="delSp add del mod">
        <pc:chgData name="Gnewuch, Ulrich" userId="ea1d9e43-159d-439c-9ef2-b9ef91779359" providerId="ADAL" clId="{20512513-D4B0-46E1-9C52-569D2EC163F6}" dt="2025-02-20T13:30:29.763" v="1484" actId="47"/>
        <pc:sldMkLst>
          <pc:docMk/>
          <pc:sldMk cId="53702896" sldId="954"/>
        </pc:sldMkLst>
      </pc:sldChg>
      <pc:sldChg chg="add del">
        <pc:chgData name="Gnewuch, Ulrich" userId="ea1d9e43-159d-439c-9ef2-b9ef91779359" providerId="ADAL" clId="{20512513-D4B0-46E1-9C52-569D2EC163F6}" dt="2025-02-20T10:00:50.927" v="385" actId="47"/>
        <pc:sldMkLst>
          <pc:docMk/>
          <pc:sldMk cId="2608635027" sldId="1350"/>
        </pc:sldMkLst>
      </pc:sldChg>
      <pc:sldChg chg="add del">
        <pc:chgData name="Gnewuch, Ulrich" userId="ea1d9e43-159d-439c-9ef2-b9ef91779359" providerId="ADAL" clId="{20512513-D4B0-46E1-9C52-569D2EC163F6}" dt="2025-02-20T15:57:21.852" v="1946" actId="47"/>
        <pc:sldMkLst>
          <pc:docMk/>
          <pc:sldMk cId="2557558266" sldId="1370"/>
        </pc:sldMkLst>
      </pc:sldChg>
      <pc:sldChg chg="add del">
        <pc:chgData name="Gnewuch, Ulrich" userId="ea1d9e43-159d-439c-9ef2-b9ef91779359" providerId="ADAL" clId="{20512513-D4B0-46E1-9C52-569D2EC163F6}" dt="2025-02-20T09:38:12.872" v="16" actId="47"/>
        <pc:sldMkLst>
          <pc:docMk/>
          <pc:sldMk cId="1432609956" sldId="1377"/>
        </pc:sldMkLst>
      </pc:sldChg>
      <pc:sldChg chg="add del">
        <pc:chgData name="Gnewuch, Ulrich" userId="ea1d9e43-159d-439c-9ef2-b9ef91779359" providerId="ADAL" clId="{20512513-D4B0-46E1-9C52-569D2EC163F6}" dt="2025-02-20T10:26:16.188" v="995" actId="47"/>
        <pc:sldMkLst>
          <pc:docMk/>
          <pc:sldMk cId="1543336950" sldId="1379"/>
        </pc:sldMkLst>
      </pc:sldChg>
      <pc:sldChg chg="add del">
        <pc:chgData name="Gnewuch, Ulrich" userId="ea1d9e43-159d-439c-9ef2-b9ef91779359" providerId="ADAL" clId="{20512513-D4B0-46E1-9C52-569D2EC163F6}" dt="2025-02-20T10:24:05.521" v="940" actId="47"/>
        <pc:sldMkLst>
          <pc:docMk/>
          <pc:sldMk cId="1827839249" sldId="1381"/>
        </pc:sldMkLst>
      </pc:sldChg>
      <pc:sldChg chg="add del">
        <pc:chgData name="Gnewuch, Ulrich" userId="ea1d9e43-159d-439c-9ef2-b9ef91779359" providerId="ADAL" clId="{20512513-D4B0-46E1-9C52-569D2EC163F6}" dt="2025-02-20T12:04:15.631" v="1219" actId="47"/>
        <pc:sldMkLst>
          <pc:docMk/>
          <pc:sldMk cId="1252992676" sldId="1383"/>
        </pc:sldMkLst>
      </pc:sldChg>
      <pc:sldChg chg="delSp add del mod">
        <pc:chgData name="Gnewuch, Ulrich" userId="ea1d9e43-159d-439c-9ef2-b9ef91779359" providerId="ADAL" clId="{20512513-D4B0-46E1-9C52-569D2EC163F6}" dt="2025-02-20T10:25:51.733" v="980" actId="47"/>
        <pc:sldMkLst>
          <pc:docMk/>
          <pc:sldMk cId="3208272147" sldId="1391"/>
        </pc:sldMkLst>
      </pc:sldChg>
      <pc:sldChg chg="delSp modSp add del mod">
        <pc:chgData name="Gnewuch, Ulrich" userId="ea1d9e43-159d-439c-9ef2-b9ef91779359" providerId="ADAL" clId="{20512513-D4B0-46E1-9C52-569D2EC163F6}" dt="2025-02-20T13:28:44.142" v="1444" actId="47"/>
        <pc:sldMkLst>
          <pc:docMk/>
          <pc:sldMk cId="1711908439" sldId="1394"/>
        </pc:sldMkLst>
      </pc:sldChg>
      <pc:sldChg chg="delSp add del">
        <pc:chgData name="Gnewuch, Ulrich" userId="ea1d9e43-159d-439c-9ef2-b9ef91779359" providerId="ADAL" clId="{20512513-D4B0-46E1-9C52-569D2EC163F6}" dt="2025-02-20T13:31:24.023" v="1507" actId="47"/>
        <pc:sldMkLst>
          <pc:docMk/>
          <pc:sldMk cId="322944957" sldId="1396"/>
        </pc:sldMkLst>
      </pc:sldChg>
      <pc:sldChg chg="delSp add del mod">
        <pc:chgData name="Gnewuch, Ulrich" userId="ea1d9e43-159d-439c-9ef2-b9ef91779359" providerId="ADAL" clId="{20512513-D4B0-46E1-9C52-569D2EC163F6}" dt="2025-02-20T16:03:11.084" v="2052" actId="47"/>
        <pc:sldMkLst>
          <pc:docMk/>
          <pc:sldMk cId="1242465596" sldId="1397"/>
        </pc:sldMkLst>
      </pc:sldChg>
      <pc:sldChg chg="add del">
        <pc:chgData name="Gnewuch, Ulrich" userId="ea1d9e43-159d-439c-9ef2-b9ef91779359" providerId="ADAL" clId="{20512513-D4B0-46E1-9C52-569D2EC163F6}" dt="2025-02-20T09:58:21.479" v="349" actId="47"/>
        <pc:sldMkLst>
          <pc:docMk/>
          <pc:sldMk cId="3851087767" sldId="1402"/>
        </pc:sldMkLst>
      </pc:sldChg>
      <pc:sldChg chg="addSp delSp modSp add del">
        <pc:chgData name="Gnewuch, Ulrich" userId="ea1d9e43-159d-439c-9ef2-b9ef91779359" providerId="ADAL" clId="{20512513-D4B0-46E1-9C52-569D2EC163F6}" dt="2025-02-20T10:03:20.166" v="468" actId="47"/>
        <pc:sldMkLst>
          <pc:docMk/>
          <pc:sldMk cId="3039760193" sldId="1419"/>
        </pc:sldMkLst>
      </pc:sldChg>
      <pc:sldChg chg="addSp delSp add del mod modNotesTx">
        <pc:chgData name="Gnewuch, Ulrich" userId="ea1d9e43-159d-439c-9ef2-b9ef91779359" providerId="ADAL" clId="{20512513-D4B0-46E1-9C52-569D2EC163F6}" dt="2025-02-20T16:08:15.258" v="2160" actId="47"/>
        <pc:sldMkLst>
          <pc:docMk/>
          <pc:sldMk cId="2919154131" sldId="1425"/>
        </pc:sldMkLst>
      </pc:sldChg>
      <pc:sldChg chg="addSp delSp add del mod">
        <pc:chgData name="Gnewuch, Ulrich" userId="ea1d9e43-159d-439c-9ef2-b9ef91779359" providerId="ADAL" clId="{20512513-D4B0-46E1-9C52-569D2EC163F6}" dt="2025-02-20T10:32:16.753" v="1165" actId="47"/>
        <pc:sldMkLst>
          <pc:docMk/>
          <pc:sldMk cId="6417440" sldId="1426"/>
        </pc:sldMkLst>
      </pc:sldChg>
      <pc:sldChg chg="delSp add del">
        <pc:chgData name="Gnewuch, Ulrich" userId="ea1d9e43-159d-439c-9ef2-b9ef91779359" providerId="ADAL" clId="{20512513-D4B0-46E1-9C52-569D2EC163F6}" dt="2025-02-20T16:00:18.507" v="2016" actId="47"/>
        <pc:sldMkLst>
          <pc:docMk/>
          <pc:sldMk cId="1571064620" sldId="1427"/>
        </pc:sldMkLst>
      </pc:sldChg>
      <pc:sldChg chg="add del">
        <pc:chgData name="Gnewuch, Ulrich" userId="ea1d9e43-159d-439c-9ef2-b9ef91779359" providerId="ADAL" clId="{20512513-D4B0-46E1-9C52-569D2EC163F6}" dt="2025-02-20T10:02:57.108" v="455" actId="47"/>
        <pc:sldMkLst>
          <pc:docMk/>
          <pc:sldMk cId="2322620629" sldId="1434"/>
        </pc:sldMkLst>
      </pc:sldChg>
      <pc:sldChg chg="modSp mod">
        <pc:chgData name="Gnewuch, Ulrich" userId="ea1d9e43-159d-439c-9ef2-b9ef91779359" providerId="ADAL" clId="{20512513-D4B0-46E1-9C52-569D2EC163F6}" dt="2025-02-20T15:29:11.486" v="1580" actId="6549"/>
        <pc:sldMkLst>
          <pc:docMk/>
          <pc:sldMk cId="3780283676" sldId="1448"/>
        </pc:sldMkLst>
      </pc:sldChg>
      <pc:sldChg chg="addSp modSp add mod modNotesTx">
        <pc:chgData name="Gnewuch, Ulrich" userId="ea1d9e43-159d-439c-9ef2-b9ef91779359" providerId="ADAL" clId="{20512513-D4B0-46E1-9C52-569D2EC163F6}" dt="2025-02-20T10:15:13.650" v="803" actId="20577"/>
        <pc:sldMkLst>
          <pc:docMk/>
          <pc:sldMk cId="1062304232" sldId="2453"/>
        </pc:sldMkLst>
      </pc:sldChg>
      <pc:sldChg chg="del">
        <pc:chgData name="Gnewuch, Ulrich" userId="ea1d9e43-159d-439c-9ef2-b9ef91779359" providerId="ADAL" clId="{20512513-D4B0-46E1-9C52-569D2EC163F6}" dt="2025-02-20T10:01:19.621" v="415" actId="2696"/>
        <pc:sldMkLst>
          <pc:docMk/>
          <pc:sldMk cId="2151200950" sldId="2453"/>
        </pc:sldMkLst>
      </pc:sldChg>
      <pc:sldChg chg="modSp mod">
        <pc:chgData name="Gnewuch, Ulrich" userId="ea1d9e43-159d-439c-9ef2-b9ef91779359" providerId="ADAL" clId="{20512513-D4B0-46E1-9C52-569D2EC163F6}" dt="2025-02-20T16:27:57.451" v="2325" actId="14100"/>
        <pc:sldMkLst>
          <pc:docMk/>
          <pc:sldMk cId="2370733191" sldId="3459"/>
        </pc:sldMkLst>
      </pc:sldChg>
      <pc:sldChg chg="modSp mod">
        <pc:chgData name="Gnewuch, Ulrich" userId="ea1d9e43-159d-439c-9ef2-b9ef91779359" providerId="ADAL" clId="{20512513-D4B0-46E1-9C52-569D2EC163F6}" dt="2025-02-20T16:23:20.986" v="2284" actId="20577"/>
        <pc:sldMkLst>
          <pc:docMk/>
          <pc:sldMk cId="3218502044" sldId="3461"/>
        </pc:sldMkLst>
      </pc:sldChg>
      <pc:sldChg chg="add del">
        <pc:chgData name="Gnewuch, Ulrich" userId="ea1d9e43-159d-439c-9ef2-b9ef91779359" providerId="ADAL" clId="{20512513-D4B0-46E1-9C52-569D2EC163F6}" dt="2025-02-20T12:29:41.290" v="1396" actId="47"/>
        <pc:sldMkLst>
          <pc:docMk/>
          <pc:sldMk cId="3878167241" sldId="3484"/>
        </pc:sldMkLst>
      </pc:sldChg>
      <pc:sldChg chg="del">
        <pc:chgData name="Gnewuch, Ulrich" userId="ea1d9e43-159d-439c-9ef2-b9ef91779359" providerId="ADAL" clId="{20512513-D4B0-46E1-9C52-569D2EC163F6}" dt="2025-02-20T12:28:41.399" v="1378" actId="2696"/>
        <pc:sldMkLst>
          <pc:docMk/>
          <pc:sldMk cId="2904245609" sldId="3488"/>
        </pc:sldMkLst>
      </pc:sldChg>
      <pc:sldChg chg="addSp delSp modSp add del mod">
        <pc:chgData name="Gnewuch, Ulrich" userId="ea1d9e43-159d-439c-9ef2-b9ef91779359" providerId="ADAL" clId="{20512513-D4B0-46E1-9C52-569D2EC163F6}" dt="2025-02-20T13:28:22.438" v="1438" actId="47"/>
        <pc:sldMkLst>
          <pc:docMk/>
          <pc:sldMk cId="3741135757" sldId="3488"/>
        </pc:sldMkLst>
      </pc:sldChg>
      <pc:sldChg chg="add del">
        <pc:chgData name="Gnewuch, Ulrich" userId="ea1d9e43-159d-439c-9ef2-b9ef91779359" providerId="ADAL" clId="{20512513-D4B0-46E1-9C52-569D2EC163F6}" dt="2025-02-20T10:32:29.395" v="1166" actId="47"/>
        <pc:sldMkLst>
          <pc:docMk/>
          <pc:sldMk cId="2957767122" sldId="3490"/>
        </pc:sldMkLst>
      </pc:sldChg>
      <pc:sldChg chg="delSp add del mod">
        <pc:chgData name="Gnewuch, Ulrich" userId="ea1d9e43-159d-439c-9ef2-b9ef91779359" providerId="ADAL" clId="{20512513-D4B0-46E1-9C52-569D2EC163F6}" dt="2025-02-20T10:21:40.137" v="870" actId="47"/>
        <pc:sldMkLst>
          <pc:docMk/>
          <pc:sldMk cId="3646495850" sldId="3496"/>
        </pc:sldMkLst>
      </pc:sldChg>
      <pc:sldChg chg="modSp add mod">
        <pc:chgData name="Gnewuch, Ulrich" userId="ea1d9e43-159d-439c-9ef2-b9ef91779359" providerId="ADAL" clId="{20512513-D4B0-46E1-9C52-569D2EC163F6}" dt="2025-02-20T15:30:56.238" v="1614" actId="27636"/>
        <pc:sldMkLst>
          <pc:docMk/>
          <pc:sldMk cId="2253394829" sldId="3497"/>
        </pc:sldMkLst>
      </pc:sldChg>
      <pc:sldChg chg="del">
        <pc:chgData name="Gnewuch, Ulrich" userId="ea1d9e43-159d-439c-9ef2-b9ef91779359" providerId="ADAL" clId="{20512513-D4B0-46E1-9C52-569D2EC163F6}" dt="2025-02-20T09:53:28.772" v="278" actId="2696"/>
        <pc:sldMkLst>
          <pc:docMk/>
          <pc:sldMk cId="2696684010" sldId="3497"/>
        </pc:sldMkLst>
      </pc:sldChg>
      <pc:sldChg chg="add del">
        <pc:chgData name="Gnewuch, Ulrich" userId="ea1d9e43-159d-439c-9ef2-b9ef91779359" providerId="ADAL" clId="{20512513-D4B0-46E1-9C52-569D2EC163F6}" dt="2025-02-20T10:24:59.754" v="960" actId="47"/>
        <pc:sldMkLst>
          <pc:docMk/>
          <pc:sldMk cId="3244722250" sldId="3498"/>
        </pc:sldMkLst>
      </pc:sldChg>
      <pc:sldChg chg="add del">
        <pc:chgData name="Gnewuch, Ulrich" userId="ea1d9e43-159d-439c-9ef2-b9ef91779359" providerId="ADAL" clId="{20512513-D4B0-46E1-9C52-569D2EC163F6}" dt="2025-02-20T10:25:22.992" v="970" actId="47"/>
        <pc:sldMkLst>
          <pc:docMk/>
          <pc:sldMk cId="661976379" sldId="3499"/>
        </pc:sldMkLst>
      </pc:sldChg>
      <pc:sldChg chg="add del">
        <pc:chgData name="Gnewuch, Ulrich" userId="ea1d9e43-159d-439c-9ef2-b9ef91779359" providerId="ADAL" clId="{20512513-D4B0-46E1-9C52-569D2EC163F6}" dt="2025-02-20T10:27:20.754" v="1029" actId="47"/>
        <pc:sldMkLst>
          <pc:docMk/>
          <pc:sldMk cId="2025553099" sldId="3500"/>
        </pc:sldMkLst>
      </pc:sldChg>
      <pc:sldChg chg="add del">
        <pc:chgData name="Gnewuch, Ulrich" userId="ea1d9e43-159d-439c-9ef2-b9ef91779359" providerId="ADAL" clId="{20512513-D4B0-46E1-9C52-569D2EC163F6}" dt="2025-02-20T10:31:15.768" v="1148" actId="47"/>
        <pc:sldMkLst>
          <pc:docMk/>
          <pc:sldMk cId="3493594122" sldId="3501"/>
        </pc:sldMkLst>
      </pc:sldChg>
      <pc:sldChg chg="delSp add del mod delAnim">
        <pc:chgData name="Gnewuch, Ulrich" userId="ea1d9e43-159d-439c-9ef2-b9ef91779359" providerId="ADAL" clId="{20512513-D4B0-46E1-9C52-569D2EC163F6}" dt="2025-02-20T12:03:55.037" v="1210" actId="47"/>
        <pc:sldMkLst>
          <pc:docMk/>
          <pc:sldMk cId="3360754739" sldId="3502"/>
        </pc:sldMkLst>
      </pc:sldChg>
      <pc:sldChg chg="add del">
        <pc:chgData name="Gnewuch, Ulrich" userId="ea1d9e43-159d-439c-9ef2-b9ef91779359" providerId="ADAL" clId="{20512513-D4B0-46E1-9C52-569D2EC163F6}" dt="2025-02-20T12:28:36.850" v="1377" actId="47"/>
        <pc:sldMkLst>
          <pc:docMk/>
          <pc:sldMk cId="3192408219" sldId="3503"/>
        </pc:sldMkLst>
      </pc:sldChg>
      <pc:sldChg chg="add del">
        <pc:chgData name="Gnewuch, Ulrich" userId="ea1d9e43-159d-439c-9ef2-b9ef91779359" providerId="ADAL" clId="{20512513-D4B0-46E1-9C52-569D2EC163F6}" dt="2025-02-20T13:29:42.917" v="1460" actId="47"/>
        <pc:sldMkLst>
          <pc:docMk/>
          <pc:sldMk cId="2333932624" sldId="3504"/>
        </pc:sldMkLst>
      </pc:sldChg>
      <pc:sldChg chg="add del">
        <pc:chgData name="Gnewuch, Ulrich" userId="ea1d9e43-159d-439c-9ef2-b9ef91779359" providerId="ADAL" clId="{20512513-D4B0-46E1-9C52-569D2EC163F6}" dt="2025-02-20T15:58:07.123" v="1975" actId="47"/>
        <pc:sldMkLst>
          <pc:docMk/>
          <pc:sldMk cId="2145643986" sldId="3505"/>
        </pc:sldMkLst>
      </pc:sldChg>
      <pc:sldChg chg="add del">
        <pc:chgData name="Gnewuch, Ulrich" userId="ea1d9e43-159d-439c-9ef2-b9ef91779359" providerId="ADAL" clId="{20512513-D4B0-46E1-9C52-569D2EC163F6}" dt="2025-02-20T15:59:19.585" v="1998" actId="47"/>
        <pc:sldMkLst>
          <pc:docMk/>
          <pc:sldMk cId="2146475501" sldId="3506"/>
        </pc:sldMkLst>
      </pc:sldChg>
      <pc:sldChg chg="add del">
        <pc:chgData name="Gnewuch, Ulrich" userId="ea1d9e43-159d-439c-9ef2-b9ef91779359" providerId="ADAL" clId="{20512513-D4B0-46E1-9C52-569D2EC163F6}" dt="2025-02-20T16:02:51.308" v="2042" actId="47"/>
        <pc:sldMkLst>
          <pc:docMk/>
          <pc:sldMk cId="2360711016" sldId="3507"/>
        </pc:sldMkLst>
      </pc:sldChg>
      <pc:sldChg chg="add del">
        <pc:chgData name="Gnewuch, Ulrich" userId="ea1d9e43-159d-439c-9ef2-b9ef91779359" providerId="ADAL" clId="{20512513-D4B0-46E1-9C52-569D2EC163F6}" dt="2025-02-20T16:04:22.827" v="2079" actId="47"/>
        <pc:sldMkLst>
          <pc:docMk/>
          <pc:sldMk cId="2882511684" sldId="3508"/>
        </pc:sldMkLst>
      </pc:sldChg>
      <pc:sldChg chg="addSp delSp modSp add del mod">
        <pc:chgData name="Gnewuch, Ulrich" userId="ea1d9e43-159d-439c-9ef2-b9ef91779359" providerId="ADAL" clId="{20512513-D4B0-46E1-9C52-569D2EC163F6}" dt="2025-02-20T12:48:56.647" v="1426" actId="47"/>
        <pc:sldMkLst>
          <pc:docMk/>
          <pc:sldMk cId="2977805873" sldId="3512"/>
        </pc:sldMkLst>
      </pc:sldChg>
      <pc:sldChg chg="del">
        <pc:chgData name="Gnewuch, Ulrich" userId="ea1d9e43-159d-439c-9ef2-b9ef91779359" providerId="ADAL" clId="{20512513-D4B0-46E1-9C52-569D2EC163F6}" dt="2025-02-20T10:32:34.987" v="1167" actId="2696"/>
        <pc:sldMkLst>
          <pc:docMk/>
          <pc:sldMk cId="3172226658" sldId="3512"/>
        </pc:sldMkLst>
      </pc:sldChg>
      <pc:sldChg chg="delSp del mod">
        <pc:chgData name="Gnewuch, Ulrich" userId="ea1d9e43-159d-439c-9ef2-b9ef91779359" providerId="ADAL" clId="{20512513-D4B0-46E1-9C52-569D2EC163F6}" dt="2025-02-20T10:03:25.940" v="470" actId="47"/>
        <pc:sldMkLst>
          <pc:docMk/>
          <pc:sldMk cId="3317334263" sldId="3518"/>
        </pc:sldMkLst>
      </pc:sldChg>
      <pc:sldChg chg="addSp modSp mod modAnim">
        <pc:chgData name="Gnewuch, Ulrich" userId="ea1d9e43-159d-439c-9ef2-b9ef91779359" providerId="ADAL" clId="{20512513-D4B0-46E1-9C52-569D2EC163F6}" dt="2025-02-20T12:19:08.480" v="1346" actId="208"/>
        <pc:sldMkLst>
          <pc:docMk/>
          <pc:sldMk cId="2138329581" sldId="3530"/>
        </pc:sldMkLst>
      </pc:sldChg>
      <pc:sldChg chg="addSp delSp modSp mod">
        <pc:chgData name="Gnewuch, Ulrich" userId="ea1d9e43-159d-439c-9ef2-b9ef91779359" providerId="ADAL" clId="{20512513-D4B0-46E1-9C52-569D2EC163F6}" dt="2025-02-20T10:17:47.397" v="837" actId="1076"/>
        <pc:sldMkLst>
          <pc:docMk/>
          <pc:sldMk cId="934377576" sldId="3531"/>
        </pc:sldMkLst>
      </pc:sldChg>
      <pc:sldChg chg="new del">
        <pc:chgData name="Gnewuch, Ulrich" userId="ea1d9e43-159d-439c-9ef2-b9ef91779359" providerId="ADAL" clId="{20512513-D4B0-46E1-9C52-569D2EC163F6}" dt="2025-02-20T09:38:11.899" v="15" actId="47"/>
        <pc:sldMkLst>
          <pc:docMk/>
          <pc:sldMk cId="3811688500" sldId="3532"/>
        </pc:sldMkLst>
      </pc:sldChg>
      <pc:sldChg chg="addSp modSp new mod">
        <pc:chgData name="Gnewuch, Ulrich" userId="ea1d9e43-159d-439c-9ef2-b9ef91779359" providerId="ADAL" clId="{20512513-D4B0-46E1-9C52-569D2EC163F6}" dt="2025-02-20T12:06:55.977" v="1279" actId="20577"/>
        <pc:sldMkLst>
          <pc:docMk/>
          <pc:sldMk cId="4223800872" sldId="3532"/>
        </pc:sldMkLst>
      </pc:sldChg>
      <pc:sldChg chg="addSp delSp modSp new mod">
        <pc:chgData name="Gnewuch, Ulrich" userId="ea1d9e43-159d-439c-9ef2-b9ef91779359" providerId="ADAL" clId="{20512513-D4B0-46E1-9C52-569D2EC163F6}" dt="2025-02-20T09:46:22.677" v="144" actId="1076"/>
        <pc:sldMkLst>
          <pc:docMk/>
          <pc:sldMk cId="652777722" sldId="3533"/>
        </pc:sldMkLst>
      </pc:sldChg>
      <pc:sldChg chg="addSp delSp modSp new mod">
        <pc:chgData name="Gnewuch, Ulrich" userId="ea1d9e43-159d-439c-9ef2-b9ef91779359" providerId="ADAL" clId="{20512513-D4B0-46E1-9C52-569D2EC163F6}" dt="2025-02-20T12:07:18.794" v="1290" actId="20577"/>
        <pc:sldMkLst>
          <pc:docMk/>
          <pc:sldMk cId="4039501019" sldId="3534"/>
        </pc:sldMkLst>
      </pc:sldChg>
      <pc:sldChg chg="delSp modSp add mod">
        <pc:chgData name="Gnewuch, Ulrich" userId="ea1d9e43-159d-439c-9ef2-b9ef91779359" providerId="ADAL" clId="{20512513-D4B0-46E1-9C52-569D2EC163F6}" dt="2025-02-20T15:20:17.632" v="1571" actId="242"/>
        <pc:sldMkLst>
          <pc:docMk/>
          <pc:sldMk cId="3904638757" sldId="3535"/>
        </pc:sldMkLst>
      </pc:sldChg>
      <pc:sldChg chg="addSp modSp new mod">
        <pc:chgData name="Gnewuch, Ulrich" userId="ea1d9e43-159d-439c-9ef2-b9ef91779359" providerId="ADAL" clId="{20512513-D4B0-46E1-9C52-569D2EC163F6}" dt="2025-02-20T15:34:08.051" v="1703" actId="1035"/>
        <pc:sldMkLst>
          <pc:docMk/>
          <pc:sldMk cId="141469543" sldId="3536"/>
        </pc:sldMkLst>
      </pc:sldChg>
      <pc:sldChg chg="modSp new del mod">
        <pc:chgData name="Gnewuch, Ulrich" userId="ea1d9e43-159d-439c-9ef2-b9ef91779359" providerId="ADAL" clId="{20512513-D4B0-46E1-9C52-569D2EC163F6}" dt="2025-02-20T09:54:32.653" v="292" actId="47"/>
        <pc:sldMkLst>
          <pc:docMk/>
          <pc:sldMk cId="4283293771" sldId="3537"/>
        </pc:sldMkLst>
      </pc:sldChg>
      <pc:sldChg chg="addSp delSp modSp new add del mod ord">
        <pc:chgData name="Gnewuch, Ulrich" userId="ea1d9e43-159d-439c-9ef2-b9ef91779359" providerId="ADAL" clId="{20512513-D4B0-46E1-9C52-569D2EC163F6}" dt="2025-02-20T10:20:22.967" v="846" actId="47"/>
        <pc:sldMkLst>
          <pc:docMk/>
          <pc:sldMk cId="3882320673" sldId="3538"/>
        </pc:sldMkLst>
      </pc:sldChg>
      <pc:sldChg chg="addSp modSp new del mod modShow">
        <pc:chgData name="Gnewuch, Ulrich" userId="ea1d9e43-159d-439c-9ef2-b9ef91779359" providerId="ADAL" clId="{20512513-D4B0-46E1-9C52-569D2EC163F6}" dt="2025-02-20T10:18:34.075" v="839" actId="47"/>
        <pc:sldMkLst>
          <pc:docMk/>
          <pc:sldMk cId="1060598820" sldId="3539"/>
        </pc:sldMkLst>
      </pc:sldChg>
      <pc:sldChg chg="add del">
        <pc:chgData name="Gnewuch, Ulrich" userId="ea1d9e43-159d-439c-9ef2-b9ef91779359" providerId="ADAL" clId="{20512513-D4B0-46E1-9C52-569D2EC163F6}" dt="2025-02-20T10:23:18.926" v="914" actId="47"/>
        <pc:sldMkLst>
          <pc:docMk/>
          <pc:sldMk cId="2973205869" sldId="3540"/>
        </pc:sldMkLst>
      </pc:sldChg>
      <pc:sldChg chg="add del">
        <pc:chgData name="Gnewuch, Ulrich" userId="ea1d9e43-159d-439c-9ef2-b9ef91779359" providerId="ADAL" clId="{20512513-D4B0-46E1-9C52-569D2EC163F6}" dt="2025-02-20T10:30:28.792" v="1117" actId="47"/>
        <pc:sldMkLst>
          <pc:docMk/>
          <pc:sldMk cId="933819062" sldId="3541"/>
        </pc:sldMkLst>
      </pc:sldChg>
      <pc:sldChg chg="addSp delSp modSp new mod ord">
        <pc:chgData name="Gnewuch, Ulrich" userId="ea1d9e43-159d-439c-9ef2-b9ef91779359" providerId="ADAL" clId="{20512513-D4B0-46E1-9C52-569D2EC163F6}" dt="2025-02-20T15:30:27.303" v="1610" actId="20577"/>
        <pc:sldMkLst>
          <pc:docMk/>
          <pc:sldMk cId="2260958240" sldId="3542"/>
        </pc:sldMkLst>
      </pc:sldChg>
      <pc:sldChg chg="modSp add mod">
        <pc:chgData name="Gnewuch, Ulrich" userId="ea1d9e43-159d-439c-9ef2-b9ef91779359" providerId="ADAL" clId="{20512513-D4B0-46E1-9C52-569D2EC163F6}" dt="2025-02-20T15:29:48.288" v="1581" actId="207"/>
        <pc:sldMkLst>
          <pc:docMk/>
          <pc:sldMk cId="700289488" sldId="3543"/>
        </pc:sldMkLst>
      </pc:sldChg>
      <pc:sldChg chg="addSp modSp add mod">
        <pc:chgData name="Gnewuch, Ulrich" userId="ea1d9e43-159d-439c-9ef2-b9ef91779359" providerId="ADAL" clId="{20512513-D4B0-46E1-9C52-569D2EC163F6}" dt="2025-02-20T10:13:54.095" v="710" actId="1036"/>
        <pc:sldMkLst>
          <pc:docMk/>
          <pc:sldMk cId="4047305307" sldId="3544"/>
        </pc:sldMkLst>
      </pc:sldChg>
      <pc:sldChg chg="new del">
        <pc:chgData name="Gnewuch, Ulrich" userId="ea1d9e43-159d-439c-9ef2-b9ef91779359" providerId="ADAL" clId="{20512513-D4B0-46E1-9C52-569D2EC163F6}" dt="2025-02-20T10:03:05.480" v="460" actId="47"/>
        <pc:sldMkLst>
          <pc:docMk/>
          <pc:sldMk cId="1104948073" sldId="3545"/>
        </pc:sldMkLst>
      </pc:sldChg>
      <pc:sldChg chg="addSp delSp modSp new mod ord">
        <pc:chgData name="Gnewuch, Ulrich" userId="ea1d9e43-159d-439c-9ef2-b9ef91779359" providerId="ADAL" clId="{20512513-D4B0-46E1-9C52-569D2EC163F6}" dt="2025-02-20T10:06:29.505" v="499" actId="790"/>
        <pc:sldMkLst>
          <pc:docMk/>
          <pc:sldMk cId="3773361796" sldId="3546"/>
        </pc:sldMkLst>
      </pc:sldChg>
      <pc:sldChg chg="addSp modSp new del mod">
        <pc:chgData name="Gnewuch, Ulrich" userId="ea1d9e43-159d-439c-9ef2-b9ef91779359" providerId="ADAL" clId="{20512513-D4B0-46E1-9C52-569D2EC163F6}" dt="2025-02-20T10:22:18.001" v="886" actId="47"/>
        <pc:sldMkLst>
          <pc:docMk/>
          <pc:sldMk cId="1378591472" sldId="3547"/>
        </pc:sldMkLst>
      </pc:sldChg>
      <pc:sldChg chg="addSp modSp new mod">
        <pc:chgData name="Gnewuch, Ulrich" userId="ea1d9e43-159d-439c-9ef2-b9ef91779359" providerId="ADAL" clId="{20512513-D4B0-46E1-9C52-569D2EC163F6}" dt="2025-02-20T15:34:26.961" v="1704" actId="33524"/>
        <pc:sldMkLst>
          <pc:docMk/>
          <pc:sldMk cId="1603741635" sldId="3548"/>
        </pc:sldMkLst>
      </pc:sldChg>
      <pc:sldChg chg="addSp modSp new mod">
        <pc:chgData name="Gnewuch, Ulrich" userId="ea1d9e43-159d-439c-9ef2-b9ef91779359" providerId="ADAL" clId="{20512513-D4B0-46E1-9C52-569D2EC163F6}" dt="2025-02-20T10:23:14.155" v="913" actId="207"/>
        <pc:sldMkLst>
          <pc:docMk/>
          <pc:sldMk cId="2383344508" sldId="3549"/>
        </pc:sldMkLst>
      </pc:sldChg>
      <pc:sldChg chg="modSp new mod">
        <pc:chgData name="Gnewuch, Ulrich" userId="ea1d9e43-159d-439c-9ef2-b9ef91779359" providerId="ADAL" clId="{20512513-D4B0-46E1-9C52-569D2EC163F6}" dt="2025-02-20T15:34:46.549" v="1708" actId="20577"/>
        <pc:sldMkLst>
          <pc:docMk/>
          <pc:sldMk cId="2495891236" sldId="3550"/>
        </pc:sldMkLst>
      </pc:sldChg>
      <pc:sldChg chg="addSp delSp modSp new mod">
        <pc:chgData name="Gnewuch, Ulrich" userId="ea1d9e43-159d-439c-9ef2-b9ef91779359" providerId="ADAL" clId="{20512513-D4B0-46E1-9C52-569D2EC163F6}" dt="2025-02-20T15:35:02.960" v="1709" actId="790"/>
        <pc:sldMkLst>
          <pc:docMk/>
          <pc:sldMk cId="2579079213" sldId="3551"/>
        </pc:sldMkLst>
      </pc:sldChg>
      <pc:sldChg chg="addSp modSp new mod">
        <pc:chgData name="Gnewuch, Ulrich" userId="ea1d9e43-159d-439c-9ef2-b9ef91779359" providerId="ADAL" clId="{20512513-D4B0-46E1-9C52-569D2EC163F6}" dt="2025-02-20T15:35:13.198" v="1710" actId="1076"/>
        <pc:sldMkLst>
          <pc:docMk/>
          <pc:sldMk cId="4079057704" sldId="3552"/>
        </pc:sldMkLst>
      </pc:sldChg>
      <pc:sldChg chg="addSp delSp modSp new mod">
        <pc:chgData name="Gnewuch, Ulrich" userId="ea1d9e43-159d-439c-9ef2-b9ef91779359" providerId="ADAL" clId="{20512513-D4B0-46E1-9C52-569D2EC163F6}" dt="2025-02-20T15:37:50.453" v="1720" actId="1076"/>
        <pc:sldMkLst>
          <pc:docMk/>
          <pc:sldMk cId="962040787" sldId="3553"/>
        </pc:sldMkLst>
      </pc:sldChg>
      <pc:sldChg chg="modSp new mod">
        <pc:chgData name="Gnewuch, Ulrich" userId="ea1d9e43-159d-439c-9ef2-b9ef91779359" providerId="ADAL" clId="{20512513-D4B0-46E1-9C52-569D2EC163F6}" dt="2025-02-20T15:38:54.811" v="1722" actId="20577"/>
        <pc:sldMkLst>
          <pc:docMk/>
          <pc:sldMk cId="4020483906" sldId="3554"/>
        </pc:sldMkLst>
      </pc:sldChg>
      <pc:sldChg chg="addSp delSp modSp new mod modAnim">
        <pc:chgData name="Gnewuch, Ulrich" userId="ea1d9e43-159d-439c-9ef2-b9ef91779359" providerId="ADAL" clId="{20512513-D4B0-46E1-9C52-569D2EC163F6}" dt="2025-02-20T15:39:06.408" v="1724"/>
        <pc:sldMkLst>
          <pc:docMk/>
          <pc:sldMk cId="3970171375" sldId="3555"/>
        </pc:sldMkLst>
      </pc:sldChg>
      <pc:sldChg chg="addSp delSp modSp add mod modNotesTx">
        <pc:chgData name="Gnewuch, Ulrich" userId="ea1d9e43-159d-439c-9ef2-b9ef91779359" providerId="ADAL" clId="{20512513-D4B0-46E1-9C52-569D2EC163F6}" dt="2025-02-20T10:30:37.565" v="1120" actId="1076"/>
        <pc:sldMkLst>
          <pc:docMk/>
          <pc:sldMk cId="3462648612" sldId="3556"/>
        </pc:sldMkLst>
      </pc:sldChg>
      <pc:sldChg chg="addSp delSp modSp add mod">
        <pc:chgData name="Gnewuch, Ulrich" userId="ea1d9e43-159d-439c-9ef2-b9ef91779359" providerId="ADAL" clId="{20512513-D4B0-46E1-9C52-569D2EC163F6}" dt="2025-02-20T10:31:12.750" v="1147" actId="1036"/>
        <pc:sldMkLst>
          <pc:docMk/>
          <pc:sldMk cId="2627081315" sldId="3557"/>
        </pc:sldMkLst>
      </pc:sldChg>
      <pc:sldChg chg="addSp delSp modSp new mod">
        <pc:chgData name="Gnewuch, Ulrich" userId="ea1d9e43-159d-439c-9ef2-b9ef91779359" providerId="ADAL" clId="{20512513-D4B0-46E1-9C52-569D2EC163F6}" dt="2025-02-20T10:32:12.511" v="1164" actId="2085"/>
        <pc:sldMkLst>
          <pc:docMk/>
          <pc:sldMk cId="2015920918" sldId="3558"/>
        </pc:sldMkLst>
      </pc:sldChg>
      <pc:sldChg chg="addSp delSp modSp new mod modAnim">
        <pc:chgData name="Gnewuch, Ulrich" userId="ea1d9e43-159d-439c-9ef2-b9ef91779359" providerId="ADAL" clId="{20512513-D4B0-46E1-9C52-569D2EC163F6}" dt="2025-02-20T12:03:32.266" v="1208"/>
        <pc:sldMkLst>
          <pc:docMk/>
          <pc:sldMk cId="3050416606" sldId="3559"/>
        </pc:sldMkLst>
      </pc:sldChg>
      <pc:sldChg chg="add">
        <pc:chgData name="Gnewuch, Ulrich" userId="ea1d9e43-159d-439c-9ef2-b9ef91779359" providerId="ADAL" clId="{20512513-D4B0-46E1-9C52-569D2EC163F6}" dt="2025-02-20T16:15:12.059" v="2216"/>
        <pc:sldMkLst>
          <pc:docMk/>
          <pc:sldMk cId="3081118258" sldId="3560"/>
        </pc:sldMkLst>
      </pc:sldChg>
      <pc:sldChg chg="modSp new del mod modShow">
        <pc:chgData name="Gnewuch, Ulrich" userId="ea1d9e43-159d-439c-9ef2-b9ef91779359" providerId="ADAL" clId="{20512513-D4B0-46E1-9C52-569D2EC163F6}" dt="2025-02-20T16:15:09.544" v="2215" actId="2696"/>
        <pc:sldMkLst>
          <pc:docMk/>
          <pc:sldMk cId="3169211745" sldId="3560"/>
        </pc:sldMkLst>
      </pc:sldChg>
      <pc:sldChg chg="addSp delSp modSp new del mod">
        <pc:chgData name="Gnewuch, Ulrich" userId="ea1d9e43-159d-439c-9ef2-b9ef91779359" providerId="ADAL" clId="{20512513-D4B0-46E1-9C52-569D2EC163F6}" dt="2025-02-20T16:14:40.077" v="2214" actId="47"/>
        <pc:sldMkLst>
          <pc:docMk/>
          <pc:sldMk cId="251522958" sldId="3561"/>
        </pc:sldMkLst>
      </pc:sldChg>
      <pc:sldChg chg="addSp delSp modSp new mod modClrScheme chgLayout">
        <pc:chgData name="Gnewuch, Ulrich" userId="ea1d9e43-159d-439c-9ef2-b9ef91779359" providerId="ADAL" clId="{20512513-D4B0-46E1-9C52-569D2EC163F6}" dt="2025-02-20T16:09:57.982" v="2167" actId="242"/>
        <pc:sldMkLst>
          <pc:docMk/>
          <pc:sldMk cId="747791721" sldId="3562"/>
        </pc:sldMkLst>
      </pc:sldChg>
      <pc:sldChg chg="addSp delSp modSp new mod modClrScheme chgLayout">
        <pc:chgData name="Gnewuch, Ulrich" userId="ea1d9e43-159d-439c-9ef2-b9ef91779359" providerId="ADAL" clId="{20512513-D4B0-46E1-9C52-569D2EC163F6}" dt="2025-02-20T13:30:48.998" v="1486"/>
        <pc:sldMkLst>
          <pc:docMk/>
          <pc:sldMk cId="1932381815" sldId="3563"/>
        </pc:sldMkLst>
      </pc:sldChg>
      <pc:sldChg chg="new del">
        <pc:chgData name="Gnewuch, Ulrich" userId="ea1d9e43-159d-439c-9ef2-b9ef91779359" providerId="ADAL" clId="{20512513-D4B0-46E1-9C52-569D2EC163F6}" dt="2025-02-20T12:31:50.723" v="1399" actId="47"/>
        <pc:sldMkLst>
          <pc:docMk/>
          <pc:sldMk cId="2136178134" sldId="3563"/>
        </pc:sldMkLst>
      </pc:sldChg>
      <pc:sldChg chg="addSp delSp modSp new mod">
        <pc:chgData name="Gnewuch, Ulrich" userId="ea1d9e43-159d-439c-9ef2-b9ef91779359" providerId="ADAL" clId="{20512513-D4B0-46E1-9C52-569D2EC163F6}" dt="2025-02-20T12:48:54.194" v="1425"/>
        <pc:sldMkLst>
          <pc:docMk/>
          <pc:sldMk cId="4069557176" sldId="3564"/>
        </pc:sldMkLst>
      </pc:sldChg>
      <pc:sldChg chg="addSp delSp modSp new del mod">
        <pc:chgData name="Gnewuch, Ulrich" userId="ea1d9e43-159d-439c-9ef2-b9ef91779359" providerId="ADAL" clId="{20512513-D4B0-46E1-9C52-569D2EC163F6}" dt="2025-02-20T15:44:02.050" v="1796" actId="47"/>
        <pc:sldMkLst>
          <pc:docMk/>
          <pc:sldMk cId="4229965388" sldId="3565"/>
        </pc:sldMkLst>
      </pc:sldChg>
      <pc:sldChg chg="addSp delSp modSp add mod">
        <pc:chgData name="Gnewuch, Ulrich" userId="ea1d9e43-159d-439c-9ef2-b9ef91779359" providerId="ADAL" clId="{20512513-D4B0-46E1-9C52-569D2EC163F6}" dt="2025-02-20T15:45:11.668" v="1811" actId="242"/>
        <pc:sldMkLst>
          <pc:docMk/>
          <pc:sldMk cId="252108065" sldId="3566"/>
        </pc:sldMkLst>
      </pc:sldChg>
      <pc:sldChg chg="addSp delSp modSp new mod modAnim">
        <pc:chgData name="Gnewuch, Ulrich" userId="ea1d9e43-159d-439c-9ef2-b9ef91779359" providerId="ADAL" clId="{20512513-D4B0-46E1-9C52-569D2EC163F6}" dt="2025-02-20T16:07:46.652" v="2142" actId="20577"/>
        <pc:sldMkLst>
          <pc:docMk/>
          <pc:sldMk cId="2044618221" sldId="3567"/>
        </pc:sldMkLst>
      </pc:sldChg>
      <pc:sldChg chg="addSp modSp new mod">
        <pc:chgData name="Gnewuch, Ulrich" userId="ea1d9e43-159d-439c-9ef2-b9ef91779359" providerId="ADAL" clId="{20512513-D4B0-46E1-9C52-569D2EC163F6}" dt="2025-02-20T15:49:10.448" v="1926" actId="14100"/>
        <pc:sldMkLst>
          <pc:docMk/>
          <pc:sldMk cId="3729681396" sldId="3568"/>
        </pc:sldMkLst>
      </pc:sldChg>
      <pc:sldChg chg="modSp add mod">
        <pc:chgData name="Gnewuch, Ulrich" userId="ea1d9e43-159d-439c-9ef2-b9ef91779359" providerId="ADAL" clId="{20512513-D4B0-46E1-9C52-569D2EC163F6}" dt="2025-02-20T15:14:16.314" v="1535" actId="20577"/>
        <pc:sldMkLst>
          <pc:docMk/>
          <pc:sldMk cId="2653294277" sldId="3569"/>
        </pc:sldMkLst>
      </pc:sldChg>
      <pc:sldChg chg="addSp delSp modSp new mod modAnim">
        <pc:chgData name="Gnewuch, Ulrich" userId="ea1d9e43-159d-439c-9ef2-b9ef91779359" providerId="ADAL" clId="{20512513-D4B0-46E1-9C52-569D2EC163F6}" dt="2025-02-20T16:07:52.479" v="2146" actId="20577"/>
        <pc:sldMkLst>
          <pc:docMk/>
          <pc:sldMk cId="327637197" sldId="3570"/>
        </pc:sldMkLst>
      </pc:sldChg>
      <pc:sldChg chg="addSp delSp modSp new mod">
        <pc:chgData name="Gnewuch, Ulrich" userId="ea1d9e43-159d-439c-9ef2-b9ef91779359" providerId="ADAL" clId="{20512513-D4B0-46E1-9C52-569D2EC163F6}" dt="2025-02-20T16:13:49.536" v="2201" actId="21"/>
        <pc:sldMkLst>
          <pc:docMk/>
          <pc:sldMk cId="454107361" sldId="3571"/>
        </pc:sldMkLst>
      </pc:sldChg>
      <pc:sldChg chg="addSp delSp modSp add mod">
        <pc:chgData name="Gnewuch, Ulrich" userId="ea1d9e43-159d-439c-9ef2-b9ef91779359" providerId="ADAL" clId="{20512513-D4B0-46E1-9C52-569D2EC163F6}" dt="2025-02-20T16:21:57.633" v="2279" actId="113"/>
        <pc:sldMkLst>
          <pc:docMk/>
          <pc:sldMk cId="2316781351" sldId="3572"/>
        </pc:sldMkLst>
      </pc:sldChg>
      <pc:sldChg chg="addSp delSp modSp add mod modNotesTx">
        <pc:chgData name="Gnewuch, Ulrich" userId="ea1d9e43-159d-439c-9ef2-b9ef91779359" providerId="ADAL" clId="{20512513-D4B0-46E1-9C52-569D2EC163F6}" dt="2025-02-20T15:59:49.115" v="2003" actId="1076"/>
        <pc:sldMkLst>
          <pc:docMk/>
          <pc:sldMk cId="3144229278" sldId="3573"/>
        </pc:sldMkLst>
      </pc:sldChg>
      <pc:sldChg chg="new del">
        <pc:chgData name="Gnewuch, Ulrich" userId="ea1d9e43-159d-439c-9ef2-b9ef91779359" providerId="ADAL" clId="{20512513-D4B0-46E1-9C52-569D2EC163F6}" dt="2025-02-20T16:00:00.778" v="2008" actId="47"/>
        <pc:sldMkLst>
          <pc:docMk/>
          <pc:sldMk cId="274490302" sldId="3574"/>
        </pc:sldMkLst>
      </pc:sldChg>
      <pc:sldChg chg="addSp delSp modSp new mod ord">
        <pc:chgData name="Gnewuch, Ulrich" userId="ea1d9e43-159d-439c-9ef2-b9ef91779359" providerId="ADAL" clId="{20512513-D4B0-46E1-9C52-569D2EC163F6}" dt="2025-02-20T16:19:17.267" v="2256" actId="732"/>
        <pc:sldMkLst>
          <pc:docMk/>
          <pc:sldMk cId="158002249" sldId="3575"/>
        </pc:sldMkLst>
      </pc:sldChg>
      <pc:sldChg chg="addSp modSp new mod">
        <pc:chgData name="Gnewuch, Ulrich" userId="ea1d9e43-159d-439c-9ef2-b9ef91779359" providerId="ADAL" clId="{20512513-D4B0-46E1-9C52-569D2EC163F6}" dt="2025-02-20T16:14:10.134" v="2213" actId="1037"/>
        <pc:sldMkLst>
          <pc:docMk/>
          <pc:sldMk cId="1566550204" sldId="3576"/>
        </pc:sldMkLst>
      </pc:sldChg>
      <pc:sldChg chg="addSp delSp modSp new mod">
        <pc:chgData name="Gnewuch, Ulrich" userId="ea1d9e43-159d-439c-9ef2-b9ef91779359" providerId="ADAL" clId="{20512513-D4B0-46E1-9C52-569D2EC163F6}" dt="2025-02-20T16:22:59.861" v="2282" actId="1440"/>
        <pc:sldMkLst>
          <pc:docMk/>
          <pc:sldMk cId="897976463" sldId="3577"/>
        </pc:sldMkLst>
      </pc:sldChg>
      <pc:sldChg chg="new del">
        <pc:chgData name="Gnewuch, Ulrich" userId="ea1d9e43-159d-439c-9ef2-b9ef91779359" providerId="ADAL" clId="{20512513-D4B0-46E1-9C52-569D2EC163F6}" dt="2025-02-20T16:03:19.888" v="2055" actId="47"/>
        <pc:sldMkLst>
          <pc:docMk/>
          <pc:sldMk cId="2698635134" sldId="3578"/>
        </pc:sldMkLst>
      </pc:sldChg>
      <pc:sldChg chg="addSp delSp modSp add mod chgLayout">
        <pc:chgData name="Gnewuch, Ulrich" userId="ea1d9e43-159d-439c-9ef2-b9ef91779359" providerId="ADAL" clId="{20512513-D4B0-46E1-9C52-569D2EC163F6}" dt="2025-02-20T16:04:05.663" v="2078" actId="20577"/>
        <pc:sldMkLst>
          <pc:docMk/>
          <pc:sldMk cId="1900866592" sldId="3579"/>
        </pc:sldMkLst>
      </pc:sldChg>
      <pc:sldChg chg="addSp delSp modSp new mod">
        <pc:chgData name="Gnewuch, Ulrich" userId="ea1d9e43-159d-439c-9ef2-b9ef91779359" providerId="ADAL" clId="{20512513-D4B0-46E1-9C52-569D2EC163F6}" dt="2025-02-20T16:07:39.378" v="2138" actId="20577"/>
        <pc:sldMkLst>
          <pc:docMk/>
          <pc:sldMk cId="3517709747" sldId="3580"/>
        </pc:sldMkLst>
      </pc:sldChg>
      <pc:sldChg chg="addSp delSp modSp new mod">
        <pc:chgData name="Gnewuch, Ulrich" userId="ea1d9e43-159d-439c-9ef2-b9ef91779359" providerId="ADAL" clId="{20512513-D4B0-46E1-9C52-569D2EC163F6}" dt="2025-02-20T16:23:03.482" v="2283" actId="1440"/>
        <pc:sldMkLst>
          <pc:docMk/>
          <pc:sldMk cId="2047881932" sldId="3581"/>
        </pc:sldMkLst>
      </pc:sldChg>
      <pc:sldMasterChg chg="delSldLayout">
        <pc:chgData name="Gnewuch, Ulrich" userId="ea1d9e43-159d-439c-9ef2-b9ef91779359" providerId="ADAL" clId="{20512513-D4B0-46E1-9C52-569D2EC163F6}" dt="2025-02-20T09:38:12.872" v="16" actId="47"/>
        <pc:sldMasterMkLst>
          <pc:docMk/>
          <pc:sldMasterMk cId="2969301955" sldId="2147483689"/>
        </pc:sldMasterMkLst>
        <pc:sldLayoutChg chg="del">
          <pc:chgData name="Gnewuch, Ulrich" userId="ea1d9e43-159d-439c-9ef2-b9ef91779359" providerId="ADAL" clId="{20512513-D4B0-46E1-9C52-569D2EC163F6}" dt="2025-02-20T09:38:12.872" v="16" actId="47"/>
          <pc:sldLayoutMkLst>
            <pc:docMk/>
            <pc:sldMasterMk cId="2969301955" sldId="2147483689"/>
            <pc:sldLayoutMk cId="565756108" sldId="2147483800"/>
          </pc:sldLayoutMkLst>
        </pc:sldLayoutChg>
      </pc:sldMasterChg>
      <pc:sldMasterChg chg="del delSldLayout">
        <pc:chgData name="Gnewuch, Ulrich" userId="ea1d9e43-159d-439c-9ef2-b9ef91779359" providerId="ADAL" clId="{20512513-D4B0-46E1-9C52-569D2EC163F6}" dt="2025-02-20T16:08:15.258" v="2160" actId="47"/>
        <pc:sldMasterMkLst>
          <pc:docMk/>
          <pc:sldMasterMk cId="3883105732" sldId="2147483814"/>
        </pc:sldMasterMkLst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543116005" sldId="2147483815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97433775" sldId="2147483816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425145627" sldId="2147483817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173805651" sldId="2147483818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948072704" sldId="2147483819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279834249" sldId="2147483820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123630335" sldId="2147483821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550002445" sldId="2147483822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180628562" sldId="2147483823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746608537" sldId="2147483824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379323346" sldId="2147483825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651003093" sldId="2147483826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4246328455" sldId="2147483827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705288795" sldId="2147483828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16196156" sldId="2147483829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509593315" sldId="2147483830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1801423146" sldId="2147483831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545708757" sldId="2147483832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459577510" sldId="2147483833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1013850792" sldId="2147483834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901221040" sldId="2147483835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256625127" sldId="2147483836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050833494" sldId="2147483837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689394457" sldId="2147483838"/>
          </pc:sldLayoutMkLst>
        </pc:sldLayoutChg>
        <pc:sldLayoutChg chg="del">
          <pc:chgData name="Gnewuch, Ulrich" userId="ea1d9e43-159d-439c-9ef2-b9ef91779359" providerId="ADAL" clId="{20512513-D4B0-46E1-9C52-569D2EC163F6}" dt="2025-02-20T15:59:19.585" v="1998" actId="47"/>
          <pc:sldLayoutMkLst>
            <pc:docMk/>
            <pc:sldMasterMk cId="3883105732" sldId="2147483814"/>
            <pc:sldLayoutMk cId="830143034" sldId="2147483839"/>
          </pc:sldLayoutMkLst>
        </pc:sldLayoutChg>
        <pc:sldLayoutChg chg="del">
          <pc:chgData name="Gnewuch, Ulrich" userId="ea1d9e43-159d-439c-9ef2-b9ef91779359" providerId="ADAL" clId="{20512513-D4B0-46E1-9C52-569D2EC163F6}" dt="2025-02-20T13:28:22.438" v="1438" actId="47"/>
          <pc:sldLayoutMkLst>
            <pc:docMk/>
            <pc:sldMasterMk cId="3883105732" sldId="2147483814"/>
            <pc:sldLayoutMk cId="2495718868" sldId="2147483840"/>
          </pc:sldLayoutMkLst>
        </pc:sldLayoutChg>
      </pc:sldMasterChg>
    </pc:docChg>
  </pc:docChgLst>
  <pc:docChgLst>
    <pc:chgData name="Gnewuch, Ulrich" userId="ea1d9e43-159d-439c-9ef2-b9ef91779359" providerId="ADAL" clId="{7096C7EE-0561-4C11-A487-A7DB8AA53CF8}"/>
    <pc:docChg chg="undo redo custSel addSld delSld modSld sldOrd modSection">
      <pc:chgData name="Gnewuch, Ulrich" userId="ea1d9e43-159d-439c-9ef2-b9ef91779359" providerId="ADAL" clId="{7096C7EE-0561-4C11-A487-A7DB8AA53CF8}" dt="2025-03-06T17:12:46.300" v="3099" actId="20577"/>
      <pc:docMkLst>
        <pc:docMk/>
      </pc:docMkLst>
      <pc:sldChg chg="modSp mod">
        <pc:chgData name="Gnewuch, Ulrich" userId="ea1d9e43-159d-439c-9ef2-b9ef91779359" providerId="ADAL" clId="{7096C7EE-0561-4C11-A487-A7DB8AA53CF8}" dt="2025-03-06T16:51:15.770" v="2630" actId="20577"/>
        <pc:sldMkLst>
          <pc:docMk/>
          <pc:sldMk cId="3780283676" sldId="1448"/>
        </pc:sldMkLst>
      </pc:sldChg>
      <pc:sldChg chg="addSp delSp modSp del mod ord">
        <pc:chgData name="Gnewuch, Ulrich" userId="ea1d9e43-159d-439c-9ef2-b9ef91779359" providerId="ADAL" clId="{7096C7EE-0561-4C11-A487-A7DB8AA53CF8}" dt="2025-03-06T16:21:54.277" v="1860" actId="47"/>
        <pc:sldMkLst>
          <pc:docMk/>
          <pc:sldMk cId="3606081208" sldId="1462"/>
        </pc:sldMkLst>
      </pc:sldChg>
      <pc:sldChg chg="addSp delSp modSp add mod">
        <pc:chgData name="Gnewuch, Ulrich" userId="ea1d9e43-159d-439c-9ef2-b9ef91779359" providerId="ADAL" clId="{7096C7EE-0561-4C11-A487-A7DB8AA53CF8}" dt="2025-03-06T16:08:35.833" v="1606" actId="113"/>
        <pc:sldMkLst>
          <pc:docMk/>
          <pc:sldMk cId="2778210371" sldId="2453"/>
        </pc:sldMkLst>
      </pc:sldChg>
      <pc:sldChg chg="del">
        <pc:chgData name="Gnewuch, Ulrich" userId="ea1d9e43-159d-439c-9ef2-b9ef91779359" providerId="ADAL" clId="{7096C7EE-0561-4C11-A487-A7DB8AA53CF8}" dt="2025-03-05T09:26:47.708" v="967" actId="2696"/>
        <pc:sldMkLst>
          <pc:docMk/>
          <pc:sldMk cId="2820750421" sldId="2453"/>
        </pc:sldMkLst>
      </pc:sldChg>
      <pc:sldChg chg="modSp mod">
        <pc:chgData name="Gnewuch, Ulrich" userId="ea1d9e43-159d-439c-9ef2-b9ef91779359" providerId="ADAL" clId="{7096C7EE-0561-4C11-A487-A7DB8AA53CF8}" dt="2025-03-06T17:09:37.888" v="3016" actId="20577"/>
        <pc:sldMkLst>
          <pc:docMk/>
          <pc:sldMk cId="2370733191" sldId="3459"/>
        </pc:sldMkLst>
      </pc:sldChg>
      <pc:sldChg chg="modSp mod">
        <pc:chgData name="Gnewuch, Ulrich" userId="ea1d9e43-159d-439c-9ef2-b9ef91779359" providerId="ADAL" clId="{7096C7EE-0561-4C11-A487-A7DB8AA53CF8}" dt="2025-03-06T17:00:13.847" v="2846" actId="20577"/>
        <pc:sldMkLst>
          <pc:docMk/>
          <pc:sldMk cId="3218502044" sldId="3461"/>
        </pc:sldMkLst>
      </pc:sldChg>
      <pc:sldChg chg="modSp mod">
        <pc:chgData name="Gnewuch, Ulrich" userId="ea1d9e43-159d-439c-9ef2-b9ef91779359" providerId="ADAL" clId="{7096C7EE-0561-4C11-A487-A7DB8AA53CF8}" dt="2025-03-06T17:10:54.480" v="3021" actId="313"/>
        <pc:sldMkLst>
          <pc:docMk/>
          <pc:sldMk cId="2641546458" sldId="3503"/>
        </pc:sldMkLst>
      </pc:sldChg>
      <pc:sldChg chg="modAnim">
        <pc:chgData name="Gnewuch, Ulrich" userId="ea1d9e43-159d-439c-9ef2-b9ef91779359" providerId="ADAL" clId="{7096C7EE-0561-4C11-A487-A7DB8AA53CF8}" dt="2025-03-06T16:01:34.198" v="1301"/>
        <pc:sldMkLst>
          <pc:docMk/>
          <pc:sldMk cId="2557949201" sldId="3520"/>
        </pc:sldMkLst>
      </pc:sldChg>
      <pc:sldChg chg="del">
        <pc:chgData name="Gnewuch, Ulrich" userId="ea1d9e43-159d-439c-9ef2-b9ef91779359" providerId="ADAL" clId="{7096C7EE-0561-4C11-A487-A7DB8AA53CF8}" dt="2025-03-05T08:54:07.394" v="414" actId="2696"/>
        <pc:sldMkLst>
          <pc:docMk/>
          <pc:sldMk cId="607875818" sldId="3564"/>
        </pc:sldMkLst>
      </pc:sldChg>
      <pc:sldChg chg="add">
        <pc:chgData name="Gnewuch, Ulrich" userId="ea1d9e43-159d-439c-9ef2-b9ef91779359" providerId="ADAL" clId="{7096C7EE-0561-4C11-A487-A7DB8AA53CF8}" dt="2025-03-05T08:54:12.938" v="415"/>
        <pc:sldMkLst>
          <pc:docMk/>
          <pc:sldMk cId="979499673" sldId="3564"/>
        </pc:sldMkLst>
      </pc:sldChg>
      <pc:sldChg chg="addSp delSp modSp mod">
        <pc:chgData name="Gnewuch, Ulrich" userId="ea1d9e43-159d-439c-9ef2-b9ef91779359" providerId="ADAL" clId="{7096C7EE-0561-4C11-A487-A7DB8AA53CF8}" dt="2025-03-06T16:22:32.484" v="1863"/>
        <pc:sldMkLst>
          <pc:docMk/>
          <pc:sldMk cId="68052141" sldId="3595"/>
        </pc:sldMkLst>
      </pc:sldChg>
      <pc:sldChg chg="modSp add mod">
        <pc:chgData name="Gnewuch, Ulrich" userId="ea1d9e43-159d-439c-9ef2-b9ef91779359" providerId="ADAL" clId="{7096C7EE-0561-4C11-A487-A7DB8AA53CF8}" dt="2025-03-05T09:10:16.785" v="679" actId="20577"/>
        <pc:sldMkLst>
          <pc:docMk/>
          <pc:sldMk cId="1533586171" sldId="3607"/>
        </pc:sldMkLst>
      </pc:sldChg>
      <pc:sldChg chg="addSp modSp del">
        <pc:chgData name="Gnewuch, Ulrich" userId="ea1d9e43-159d-439c-9ef2-b9ef91779359" providerId="ADAL" clId="{7096C7EE-0561-4C11-A487-A7DB8AA53CF8}" dt="2025-03-05T08:53:07.558" v="388" actId="2696"/>
        <pc:sldMkLst>
          <pc:docMk/>
          <pc:sldMk cId="1958707181" sldId="3607"/>
        </pc:sldMkLst>
      </pc:sldChg>
      <pc:sldChg chg="addSp modSp del">
        <pc:chgData name="Gnewuch, Ulrich" userId="ea1d9e43-159d-439c-9ef2-b9ef91779359" providerId="ADAL" clId="{7096C7EE-0561-4C11-A487-A7DB8AA53CF8}" dt="2025-03-05T08:53:07.558" v="388" actId="2696"/>
        <pc:sldMkLst>
          <pc:docMk/>
          <pc:sldMk cId="2023979923" sldId="3608"/>
        </pc:sldMkLst>
      </pc:sldChg>
      <pc:sldChg chg="modSp add mod">
        <pc:chgData name="Gnewuch, Ulrich" userId="ea1d9e43-159d-439c-9ef2-b9ef91779359" providerId="ADAL" clId="{7096C7EE-0561-4C11-A487-A7DB8AA53CF8}" dt="2025-03-05T09:10:51.858" v="687" actId="14100"/>
        <pc:sldMkLst>
          <pc:docMk/>
          <pc:sldMk cId="2880269754" sldId="3608"/>
        </pc:sldMkLst>
      </pc:sldChg>
      <pc:sldChg chg="addSp delSp modSp add del mod delAnim modAnim">
        <pc:chgData name="Gnewuch, Ulrich" userId="ea1d9e43-159d-439c-9ef2-b9ef91779359" providerId="ADAL" clId="{7096C7EE-0561-4C11-A487-A7DB8AA53CF8}" dt="2025-03-06T16:01:10.518" v="1300" actId="20577"/>
        <pc:sldMkLst>
          <pc:docMk/>
          <pc:sldMk cId="895710261" sldId="3617"/>
        </pc:sldMkLst>
      </pc:sldChg>
      <pc:sldChg chg="modSp mod">
        <pc:chgData name="Gnewuch, Ulrich" userId="ea1d9e43-159d-439c-9ef2-b9ef91779359" providerId="ADAL" clId="{7096C7EE-0561-4C11-A487-A7DB8AA53CF8}" dt="2025-03-05T09:21:27.868" v="878" actId="207"/>
        <pc:sldMkLst>
          <pc:docMk/>
          <pc:sldMk cId="1308107619" sldId="3626"/>
        </pc:sldMkLst>
      </pc:sldChg>
      <pc:sldChg chg="modSp mod">
        <pc:chgData name="Gnewuch, Ulrich" userId="ea1d9e43-159d-439c-9ef2-b9ef91779359" providerId="ADAL" clId="{7096C7EE-0561-4C11-A487-A7DB8AA53CF8}" dt="2025-03-06T15:45:27.837" v="1140" actId="27636"/>
        <pc:sldMkLst>
          <pc:docMk/>
          <pc:sldMk cId="253159640" sldId="3627"/>
        </pc:sldMkLst>
      </pc:sldChg>
      <pc:sldChg chg="addSp delSp modSp mod">
        <pc:chgData name="Gnewuch, Ulrich" userId="ea1d9e43-159d-439c-9ef2-b9ef91779359" providerId="ADAL" clId="{7096C7EE-0561-4C11-A487-A7DB8AA53CF8}" dt="2025-03-05T09:21:40.300" v="879" actId="478"/>
        <pc:sldMkLst>
          <pc:docMk/>
          <pc:sldMk cId="3779470975" sldId="3628"/>
        </pc:sldMkLst>
      </pc:sldChg>
      <pc:sldChg chg="modSp mod">
        <pc:chgData name="Gnewuch, Ulrich" userId="ea1d9e43-159d-439c-9ef2-b9ef91779359" providerId="ADAL" clId="{7096C7EE-0561-4C11-A487-A7DB8AA53CF8}" dt="2025-03-06T16:00:30.045" v="1297" actId="1036"/>
        <pc:sldMkLst>
          <pc:docMk/>
          <pc:sldMk cId="2072925819" sldId="3629"/>
        </pc:sldMkLst>
      </pc:sldChg>
      <pc:sldChg chg="del">
        <pc:chgData name="Gnewuch, Ulrich" userId="ea1d9e43-159d-439c-9ef2-b9ef91779359" providerId="ADAL" clId="{7096C7EE-0561-4C11-A487-A7DB8AA53CF8}" dt="2025-03-05T09:23:39.061" v="922" actId="47"/>
        <pc:sldMkLst>
          <pc:docMk/>
          <pc:sldMk cId="4143063543" sldId="3631"/>
        </pc:sldMkLst>
      </pc:sldChg>
      <pc:sldChg chg="addSp delSp modSp mod modAnim">
        <pc:chgData name="Gnewuch, Ulrich" userId="ea1d9e43-159d-439c-9ef2-b9ef91779359" providerId="ADAL" clId="{7096C7EE-0561-4C11-A487-A7DB8AA53CF8}" dt="2025-03-06T16:05:16.962" v="1521"/>
        <pc:sldMkLst>
          <pc:docMk/>
          <pc:sldMk cId="1531468448" sldId="3632"/>
        </pc:sldMkLst>
      </pc:sldChg>
      <pc:sldChg chg="modAnim">
        <pc:chgData name="Gnewuch, Ulrich" userId="ea1d9e43-159d-439c-9ef2-b9ef91779359" providerId="ADAL" clId="{7096C7EE-0561-4C11-A487-A7DB8AA53CF8}" dt="2025-03-06T16:06:48.542" v="1530"/>
        <pc:sldMkLst>
          <pc:docMk/>
          <pc:sldMk cId="3738735255" sldId="3633"/>
        </pc:sldMkLst>
      </pc:sldChg>
      <pc:sldChg chg="del">
        <pc:chgData name="Gnewuch, Ulrich" userId="ea1d9e43-159d-439c-9ef2-b9ef91779359" providerId="ADAL" clId="{7096C7EE-0561-4C11-A487-A7DB8AA53CF8}" dt="2025-03-05T09:25:53.903" v="966" actId="47"/>
        <pc:sldMkLst>
          <pc:docMk/>
          <pc:sldMk cId="2188219156" sldId="3634"/>
        </pc:sldMkLst>
      </pc:sldChg>
      <pc:sldChg chg="modSp mod">
        <pc:chgData name="Gnewuch, Ulrich" userId="ea1d9e43-159d-439c-9ef2-b9ef91779359" providerId="ADAL" clId="{7096C7EE-0561-4C11-A487-A7DB8AA53CF8}" dt="2025-03-05T09:27:23.278" v="969" actId="207"/>
        <pc:sldMkLst>
          <pc:docMk/>
          <pc:sldMk cId="1971098331" sldId="3635"/>
        </pc:sldMkLst>
      </pc:sldChg>
      <pc:sldChg chg="addSp delSp modSp mod delAnim modAnim">
        <pc:chgData name="Gnewuch, Ulrich" userId="ea1d9e43-159d-439c-9ef2-b9ef91779359" providerId="ADAL" clId="{7096C7EE-0561-4C11-A487-A7DB8AA53CF8}" dt="2025-03-06T16:11:17.578" v="1682"/>
        <pc:sldMkLst>
          <pc:docMk/>
          <pc:sldMk cId="1018778575" sldId="3636"/>
        </pc:sldMkLst>
      </pc:sldChg>
      <pc:sldChg chg="addSp modSp del mod ord">
        <pc:chgData name="Gnewuch, Ulrich" userId="ea1d9e43-159d-439c-9ef2-b9ef91779359" providerId="ADAL" clId="{7096C7EE-0561-4C11-A487-A7DB8AA53CF8}" dt="2025-03-06T16:18:33.798" v="1786" actId="47"/>
        <pc:sldMkLst>
          <pc:docMk/>
          <pc:sldMk cId="2946998034" sldId="3637"/>
        </pc:sldMkLst>
      </pc:sldChg>
      <pc:sldChg chg="modSp mod">
        <pc:chgData name="Gnewuch, Ulrich" userId="ea1d9e43-159d-439c-9ef2-b9ef91779359" providerId="ADAL" clId="{7096C7EE-0561-4C11-A487-A7DB8AA53CF8}" dt="2025-03-06T16:46:46.919" v="2584" actId="20577"/>
        <pc:sldMkLst>
          <pc:docMk/>
          <pc:sldMk cId="3117622434" sldId="3638"/>
        </pc:sldMkLst>
      </pc:sldChg>
      <pc:sldChg chg="addSp delSp modSp mod">
        <pc:chgData name="Gnewuch, Ulrich" userId="ea1d9e43-159d-439c-9ef2-b9ef91779359" providerId="ADAL" clId="{7096C7EE-0561-4C11-A487-A7DB8AA53CF8}" dt="2025-03-06T16:46:55.389" v="2587" actId="1036"/>
        <pc:sldMkLst>
          <pc:docMk/>
          <pc:sldMk cId="1628518204" sldId="3639"/>
        </pc:sldMkLst>
      </pc:sldChg>
      <pc:sldChg chg="modSp del mod ord">
        <pc:chgData name="Gnewuch, Ulrich" userId="ea1d9e43-159d-439c-9ef2-b9ef91779359" providerId="ADAL" clId="{7096C7EE-0561-4C11-A487-A7DB8AA53CF8}" dt="2025-03-06T16:18:25.115" v="1785" actId="47"/>
        <pc:sldMkLst>
          <pc:docMk/>
          <pc:sldMk cId="2999245953" sldId="3640"/>
        </pc:sldMkLst>
      </pc:sldChg>
      <pc:sldChg chg="addSp modSp mod">
        <pc:chgData name="Gnewuch, Ulrich" userId="ea1d9e43-159d-439c-9ef2-b9ef91779359" providerId="ADAL" clId="{7096C7EE-0561-4C11-A487-A7DB8AA53CF8}" dt="2025-03-06T16:39:26.755" v="2430" actId="207"/>
        <pc:sldMkLst>
          <pc:docMk/>
          <pc:sldMk cId="435350971" sldId="3641"/>
        </pc:sldMkLst>
      </pc:sldChg>
      <pc:sldChg chg="del">
        <pc:chgData name="Gnewuch, Ulrich" userId="ea1d9e43-159d-439c-9ef2-b9ef91779359" providerId="ADAL" clId="{7096C7EE-0561-4C11-A487-A7DB8AA53CF8}" dt="2025-03-05T08:49:49.255" v="303" actId="47"/>
        <pc:sldMkLst>
          <pc:docMk/>
          <pc:sldMk cId="3326847809" sldId="3642"/>
        </pc:sldMkLst>
      </pc:sldChg>
      <pc:sldChg chg="modSp mod">
        <pc:chgData name="Gnewuch, Ulrich" userId="ea1d9e43-159d-439c-9ef2-b9ef91779359" providerId="ADAL" clId="{7096C7EE-0561-4C11-A487-A7DB8AA53CF8}" dt="2025-03-06T16:51:04.005" v="2625"/>
        <pc:sldMkLst>
          <pc:docMk/>
          <pc:sldMk cId="2826629840" sldId="3643"/>
        </pc:sldMkLst>
      </pc:sldChg>
      <pc:sldChg chg="modSp add mod">
        <pc:chgData name="Gnewuch, Ulrich" userId="ea1d9e43-159d-439c-9ef2-b9ef91779359" providerId="ADAL" clId="{7096C7EE-0561-4C11-A487-A7DB8AA53CF8}" dt="2025-03-06T16:46:25.395" v="2579" actId="242"/>
        <pc:sldMkLst>
          <pc:docMk/>
          <pc:sldMk cId="2202312822" sldId="3644"/>
        </pc:sldMkLst>
      </pc:sldChg>
      <pc:sldChg chg="del">
        <pc:chgData name="Gnewuch, Ulrich" userId="ea1d9e43-159d-439c-9ef2-b9ef91779359" providerId="ADAL" clId="{7096C7EE-0561-4C11-A487-A7DB8AA53CF8}" dt="2025-03-05T08:50:08.098" v="306" actId="2696"/>
        <pc:sldMkLst>
          <pc:docMk/>
          <pc:sldMk cId="3385555856" sldId="3644"/>
        </pc:sldMkLst>
      </pc:sldChg>
      <pc:sldChg chg="addSp modSp del mod">
        <pc:chgData name="Gnewuch, Ulrich" userId="ea1d9e43-159d-439c-9ef2-b9ef91779359" providerId="ADAL" clId="{7096C7EE-0561-4C11-A487-A7DB8AA53CF8}" dt="2025-03-06T16:57:39.444" v="2831" actId="47"/>
        <pc:sldMkLst>
          <pc:docMk/>
          <pc:sldMk cId="1609117869" sldId="3645"/>
        </pc:sldMkLst>
      </pc:sldChg>
      <pc:sldChg chg="delSp modSp mod">
        <pc:chgData name="Gnewuch, Ulrich" userId="ea1d9e43-159d-439c-9ef2-b9ef91779359" providerId="ADAL" clId="{7096C7EE-0561-4C11-A487-A7DB8AA53CF8}" dt="2025-03-06T16:47:30.973" v="2591" actId="1440"/>
        <pc:sldMkLst>
          <pc:docMk/>
          <pc:sldMk cId="3308413009" sldId="3646"/>
        </pc:sldMkLst>
      </pc:sldChg>
      <pc:sldChg chg="modSp mod">
        <pc:chgData name="Gnewuch, Ulrich" userId="ea1d9e43-159d-439c-9ef2-b9ef91779359" providerId="ADAL" clId="{7096C7EE-0561-4C11-A487-A7DB8AA53CF8}" dt="2025-03-06T16:47:27.395" v="2590" actId="1440"/>
        <pc:sldMkLst>
          <pc:docMk/>
          <pc:sldMk cId="1730213143" sldId="3647"/>
        </pc:sldMkLst>
      </pc:sldChg>
      <pc:sldChg chg="modSp new del mod">
        <pc:chgData name="Gnewuch, Ulrich" userId="ea1d9e43-159d-439c-9ef2-b9ef91779359" providerId="ADAL" clId="{7096C7EE-0561-4C11-A487-A7DB8AA53CF8}" dt="2025-03-06T16:22:34.029" v="1864" actId="47"/>
        <pc:sldMkLst>
          <pc:docMk/>
          <pc:sldMk cId="684299014" sldId="3648"/>
        </pc:sldMkLst>
      </pc:sldChg>
      <pc:sldChg chg="addSp delSp modSp new mod">
        <pc:chgData name="Gnewuch, Ulrich" userId="ea1d9e43-159d-439c-9ef2-b9ef91779359" providerId="ADAL" clId="{7096C7EE-0561-4C11-A487-A7DB8AA53CF8}" dt="2025-03-06T16:07:29.782" v="1598" actId="14100"/>
        <pc:sldMkLst>
          <pc:docMk/>
          <pc:sldMk cId="3363500318" sldId="3649"/>
        </pc:sldMkLst>
      </pc:sldChg>
      <pc:sldChg chg="new del">
        <pc:chgData name="Gnewuch, Ulrich" userId="ea1d9e43-159d-439c-9ef2-b9ef91779359" providerId="ADAL" clId="{7096C7EE-0561-4C11-A487-A7DB8AA53CF8}" dt="2025-03-05T08:53:32.857" v="394" actId="47"/>
        <pc:sldMkLst>
          <pc:docMk/>
          <pc:sldMk cId="1268735915" sldId="3650"/>
        </pc:sldMkLst>
      </pc:sldChg>
      <pc:sldChg chg="addSp delSp modSp new mod">
        <pc:chgData name="Gnewuch, Ulrich" userId="ea1d9e43-159d-439c-9ef2-b9ef91779359" providerId="ADAL" clId="{7096C7EE-0561-4C11-A487-A7DB8AA53CF8}" dt="2025-03-05T09:23:59.166" v="924"/>
        <pc:sldMkLst>
          <pc:docMk/>
          <pc:sldMk cId="2602641139" sldId="3651"/>
        </pc:sldMkLst>
      </pc:sldChg>
      <pc:sldChg chg="del">
        <pc:chgData name="Gnewuch, Ulrich" userId="ea1d9e43-159d-439c-9ef2-b9ef91779359" providerId="ADAL" clId="{7096C7EE-0561-4C11-A487-A7DB8AA53CF8}" dt="2025-03-05T09:21:12.408" v="877" actId="47"/>
        <pc:sldMkLst>
          <pc:docMk/>
          <pc:sldMk cId="108636113" sldId="3652"/>
        </pc:sldMkLst>
      </pc:sldChg>
      <pc:sldChg chg="modSp new del mod">
        <pc:chgData name="Gnewuch, Ulrich" userId="ea1d9e43-159d-439c-9ef2-b9ef91779359" providerId="ADAL" clId="{7096C7EE-0561-4C11-A487-A7DB8AA53CF8}" dt="2025-03-05T08:50:42.019" v="308" actId="2696"/>
        <pc:sldMkLst>
          <pc:docMk/>
          <pc:sldMk cId="573089142" sldId="3652"/>
        </pc:sldMkLst>
      </pc:sldChg>
      <pc:sldChg chg="add del">
        <pc:chgData name="Gnewuch, Ulrich" userId="ea1d9e43-159d-439c-9ef2-b9ef91779359" providerId="ADAL" clId="{7096C7EE-0561-4C11-A487-A7DB8AA53CF8}" dt="2025-03-05T09:24:17.402" v="928" actId="2696"/>
        <pc:sldMkLst>
          <pc:docMk/>
          <pc:sldMk cId="928370385" sldId="3653"/>
        </pc:sldMkLst>
      </pc:sldChg>
      <pc:sldChg chg="addSp delSp add del mod">
        <pc:chgData name="Gnewuch, Ulrich" userId="ea1d9e43-159d-439c-9ef2-b9ef91779359" providerId="ADAL" clId="{7096C7EE-0561-4C11-A487-A7DB8AA53CF8}" dt="2025-03-06T16:00:01.611" v="1283" actId="47"/>
        <pc:sldMkLst>
          <pc:docMk/>
          <pc:sldMk cId="2509421476" sldId="3653"/>
        </pc:sldMkLst>
      </pc:sldChg>
      <pc:sldChg chg="addSp new del mod">
        <pc:chgData name="Gnewuch, Ulrich" userId="ea1d9e43-159d-439c-9ef2-b9ef91779359" providerId="ADAL" clId="{7096C7EE-0561-4C11-A487-A7DB8AA53CF8}" dt="2025-03-05T08:49:59.768" v="304" actId="2696"/>
        <pc:sldMkLst>
          <pc:docMk/>
          <pc:sldMk cId="3748411017" sldId="3653"/>
        </pc:sldMkLst>
      </pc:sldChg>
      <pc:sldChg chg="addSp delSp modSp new del mod ord">
        <pc:chgData name="Gnewuch, Ulrich" userId="ea1d9e43-159d-439c-9ef2-b9ef91779359" providerId="ADAL" clId="{7096C7EE-0561-4C11-A487-A7DB8AA53CF8}" dt="2025-03-05T09:35:56.208" v="1127" actId="47"/>
        <pc:sldMkLst>
          <pc:docMk/>
          <pc:sldMk cId="4130810567" sldId="3654"/>
        </pc:sldMkLst>
      </pc:sldChg>
      <pc:sldChg chg="addSp delSp modSp new mod">
        <pc:chgData name="Gnewuch, Ulrich" userId="ea1d9e43-159d-439c-9ef2-b9ef91779359" providerId="ADAL" clId="{7096C7EE-0561-4C11-A487-A7DB8AA53CF8}" dt="2025-03-05T08:49:08.289" v="237"/>
        <pc:sldMkLst>
          <pc:docMk/>
          <pc:sldMk cId="753146963" sldId="3655"/>
        </pc:sldMkLst>
      </pc:sldChg>
      <pc:sldChg chg="addSp delSp modSp add mod">
        <pc:chgData name="Gnewuch, Ulrich" userId="ea1d9e43-159d-439c-9ef2-b9ef91779359" providerId="ADAL" clId="{7096C7EE-0561-4C11-A487-A7DB8AA53CF8}" dt="2025-03-05T08:49:09.402" v="238"/>
        <pc:sldMkLst>
          <pc:docMk/>
          <pc:sldMk cId="1574451875" sldId="3656"/>
        </pc:sldMkLst>
      </pc:sldChg>
      <pc:sldChg chg="addSp delSp modSp new mod">
        <pc:chgData name="Gnewuch, Ulrich" userId="ea1d9e43-159d-439c-9ef2-b9ef91779359" providerId="ADAL" clId="{7096C7EE-0561-4C11-A487-A7DB8AA53CF8}" dt="2025-03-06T17:11:39.032" v="3030" actId="1037"/>
        <pc:sldMkLst>
          <pc:docMk/>
          <pc:sldMk cId="1331905122" sldId="3657"/>
        </pc:sldMkLst>
      </pc:sldChg>
      <pc:sldChg chg="addSp delSp modSp new mod">
        <pc:chgData name="Gnewuch, Ulrich" userId="ea1d9e43-159d-439c-9ef2-b9ef91779359" providerId="ADAL" clId="{7096C7EE-0561-4C11-A487-A7DB8AA53CF8}" dt="2025-03-06T17:12:10.321" v="3078" actId="1038"/>
        <pc:sldMkLst>
          <pc:docMk/>
          <pc:sldMk cId="902499684" sldId="3658"/>
        </pc:sldMkLst>
      </pc:sldChg>
      <pc:sldChg chg="addSp delSp modSp new mod">
        <pc:chgData name="Gnewuch, Ulrich" userId="ea1d9e43-159d-439c-9ef2-b9ef91779359" providerId="ADAL" clId="{7096C7EE-0561-4C11-A487-A7DB8AA53CF8}" dt="2025-03-05T09:23:58.438" v="923"/>
        <pc:sldMkLst>
          <pc:docMk/>
          <pc:sldMk cId="3196850093" sldId="3659"/>
        </pc:sldMkLst>
      </pc:sldChg>
      <pc:sldChg chg="addSp delSp modSp new mod">
        <pc:chgData name="Gnewuch, Ulrich" userId="ea1d9e43-159d-439c-9ef2-b9ef91779359" providerId="ADAL" clId="{7096C7EE-0561-4C11-A487-A7DB8AA53CF8}" dt="2025-03-05T09:23:59.962" v="925"/>
        <pc:sldMkLst>
          <pc:docMk/>
          <pc:sldMk cId="1879008846" sldId="3660"/>
        </pc:sldMkLst>
      </pc:sldChg>
      <pc:sldChg chg="modSp new del mod">
        <pc:chgData name="Gnewuch, Ulrich" userId="ea1d9e43-159d-439c-9ef2-b9ef91779359" providerId="ADAL" clId="{7096C7EE-0561-4C11-A487-A7DB8AA53CF8}" dt="2025-03-05T09:29:06.828" v="1023" actId="47"/>
        <pc:sldMkLst>
          <pc:docMk/>
          <pc:sldMk cId="1217221075" sldId="3661"/>
        </pc:sldMkLst>
      </pc:sldChg>
      <pc:sldChg chg="modSp new del mod">
        <pc:chgData name="Gnewuch, Ulrich" userId="ea1d9e43-159d-439c-9ef2-b9ef91779359" providerId="ADAL" clId="{7096C7EE-0561-4C11-A487-A7DB8AA53CF8}" dt="2025-03-05T09:35:55.569" v="1126" actId="47"/>
        <pc:sldMkLst>
          <pc:docMk/>
          <pc:sldMk cId="2246777236" sldId="3662"/>
        </pc:sldMkLst>
      </pc:sldChg>
      <pc:sldChg chg="addSp modSp add del mod">
        <pc:chgData name="Gnewuch, Ulrich" userId="ea1d9e43-159d-439c-9ef2-b9ef91779359" providerId="ADAL" clId="{7096C7EE-0561-4C11-A487-A7DB8AA53CF8}" dt="2025-03-06T16:00:00.440" v="1282" actId="47"/>
        <pc:sldMkLst>
          <pc:docMk/>
          <pc:sldMk cId="5561082" sldId="3663"/>
        </pc:sldMkLst>
      </pc:sldChg>
      <pc:sldChg chg="addSp modSp new mod">
        <pc:chgData name="Gnewuch, Ulrich" userId="ea1d9e43-159d-439c-9ef2-b9ef91779359" providerId="ADAL" clId="{7096C7EE-0561-4C11-A487-A7DB8AA53CF8}" dt="2025-03-06T16:24:06.146" v="1898" actId="27636"/>
        <pc:sldMkLst>
          <pc:docMk/>
          <pc:sldMk cId="3117364055" sldId="3664"/>
        </pc:sldMkLst>
      </pc:sldChg>
      <pc:sldChg chg="add del">
        <pc:chgData name="Gnewuch, Ulrich" userId="ea1d9e43-159d-439c-9ef2-b9ef91779359" providerId="ADAL" clId="{7096C7EE-0561-4C11-A487-A7DB8AA53CF8}" dt="2025-03-05T09:28:17.380" v="990" actId="47"/>
        <pc:sldMkLst>
          <pc:docMk/>
          <pc:sldMk cId="1612696240" sldId="3665"/>
        </pc:sldMkLst>
      </pc:sldChg>
      <pc:sldChg chg="addSp delSp modSp add mod">
        <pc:chgData name="Gnewuch, Ulrich" userId="ea1d9e43-159d-439c-9ef2-b9ef91779359" providerId="ADAL" clId="{7096C7EE-0561-4C11-A487-A7DB8AA53CF8}" dt="2025-03-06T16:36:06.176" v="2325" actId="15"/>
        <pc:sldMkLst>
          <pc:docMk/>
          <pc:sldMk cId="4192373447" sldId="3666"/>
        </pc:sldMkLst>
      </pc:sldChg>
      <pc:sldChg chg="addSp delSp modSp add mod">
        <pc:chgData name="Gnewuch, Ulrich" userId="ea1d9e43-159d-439c-9ef2-b9ef91779359" providerId="ADAL" clId="{7096C7EE-0561-4C11-A487-A7DB8AA53CF8}" dt="2025-03-06T16:18:06.110" v="1784" actId="20577"/>
        <pc:sldMkLst>
          <pc:docMk/>
          <pc:sldMk cId="215234295" sldId="3667"/>
        </pc:sldMkLst>
      </pc:sldChg>
      <pc:sldChg chg="addSp delSp modSp new mod">
        <pc:chgData name="Gnewuch, Ulrich" userId="ea1d9e43-159d-439c-9ef2-b9ef91779359" providerId="ADAL" clId="{7096C7EE-0561-4C11-A487-A7DB8AA53CF8}" dt="2025-03-06T16:21:50.589" v="1859" actId="1036"/>
        <pc:sldMkLst>
          <pc:docMk/>
          <pc:sldMk cId="3392282073" sldId="3668"/>
        </pc:sldMkLst>
      </pc:sldChg>
      <pc:sldChg chg="new del">
        <pc:chgData name="Gnewuch, Ulrich" userId="ea1d9e43-159d-439c-9ef2-b9ef91779359" providerId="ADAL" clId="{7096C7EE-0561-4C11-A487-A7DB8AA53CF8}" dt="2025-03-06T16:57:39.970" v="2832" actId="47"/>
        <pc:sldMkLst>
          <pc:docMk/>
          <pc:sldMk cId="2217606317" sldId="3669"/>
        </pc:sldMkLst>
      </pc:sldChg>
      <pc:sldChg chg="addSp modSp new mod">
        <pc:chgData name="Gnewuch, Ulrich" userId="ea1d9e43-159d-439c-9ef2-b9ef91779359" providerId="ADAL" clId="{7096C7EE-0561-4C11-A487-A7DB8AA53CF8}" dt="2025-03-06T17:12:33.281" v="3083" actId="20577"/>
        <pc:sldMkLst>
          <pc:docMk/>
          <pc:sldMk cId="2468923274" sldId="3670"/>
        </pc:sldMkLst>
      </pc:sldChg>
      <pc:sldChg chg="modSp add mod modAnim">
        <pc:chgData name="Gnewuch, Ulrich" userId="ea1d9e43-159d-439c-9ef2-b9ef91779359" providerId="ADAL" clId="{7096C7EE-0561-4C11-A487-A7DB8AA53CF8}" dt="2025-03-06T17:12:46.300" v="3099" actId="20577"/>
        <pc:sldMkLst>
          <pc:docMk/>
          <pc:sldMk cId="3953099342" sldId="3671"/>
        </pc:sldMkLst>
      </pc:sldChg>
    </pc:docChg>
  </pc:docChgLst>
  <pc:docChgLst>
    <pc:chgData name="Gnewuch, Ulrich" userId="ea1d9e43-159d-439c-9ef2-b9ef91779359" providerId="ADAL" clId="{41DDAE9D-B532-4AE8-9FD4-94F8663607EA}"/>
    <pc:docChg chg="undo redo custSel addSld delSld modSld sldOrd delMainMaster addSection modSection">
      <pc:chgData name="Gnewuch, Ulrich" userId="ea1d9e43-159d-439c-9ef2-b9ef91779359" providerId="ADAL" clId="{41DDAE9D-B532-4AE8-9FD4-94F8663607EA}" dt="2025-03-04T13:10:02.648" v="4394" actId="478"/>
      <pc:docMkLst>
        <pc:docMk/>
      </pc:docMkLst>
      <pc:sldChg chg="addSp delSp modSp del mod modClrScheme chgLayout">
        <pc:chgData name="Gnewuch, Ulrich" userId="ea1d9e43-159d-439c-9ef2-b9ef91779359" providerId="ADAL" clId="{41DDAE9D-B532-4AE8-9FD4-94F8663607EA}" dt="2025-03-04T10:12:57.456" v="2779" actId="47"/>
        <pc:sldMkLst>
          <pc:docMk/>
          <pc:sldMk cId="1368936385" sldId="953"/>
        </pc:sldMkLst>
      </pc:sldChg>
      <pc:sldChg chg="addSp delSp modSp del mod">
        <pc:chgData name="Gnewuch, Ulrich" userId="ea1d9e43-159d-439c-9ef2-b9ef91779359" providerId="ADAL" clId="{41DDAE9D-B532-4AE8-9FD4-94F8663607EA}" dt="2025-03-04T10:13:20.422" v="2788" actId="47"/>
        <pc:sldMkLst>
          <pc:docMk/>
          <pc:sldMk cId="2210043466" sldId="954"/>
        </pc:sldMkLst>
      </pc:sldChg>
      <pc:sldChg chg="del">
        <pc:chgData name="Gnewuch, Ulrich" userId="ea1d9e43-159d-439c-9ef2-b9ef91779359" providerId="ADAL" clId="{41DDAE9D-B532-4AE8-9FD4-94F8663607EA}" dt="2025-03-04T08:48:18.690" v="541" actId="47"/>
        <pc:sldMkLst>
          <pc:docMk/>
          <pc:sldMk cId="3268558748" sldId="1327"/>
        </pc:sldMkLst>
      </pc:sldChg>
      <pc:sldChg chg="addSp delSp modSp del mod">
        <pc:chgData name="Gnewuch, Ulrich" userId="ea1d9e43-159d-439c-9ef2-b9ef91779359" providerId="ADAL" clId="{41DDAE9D-B532-4AE8-9FD4-94F8663607EA}" dt="2025-03-04T09:02:14.283" v="835" actId="47"/>
        <pc:sldMkLst>
          <pc:docMk/>
          <pc:sldMk cId="2995271242" sldId="1350"/>
        </pc:sldMkLst>
      </pc:sldChg>
      <pc:sldChg chg="del">
        <pc:chgData name="Gnewuch, Ulrich" userId="ea1d9e43-159d-439c-9ef2-b9ef91779359" providerId="ADAL" clId="{41DDAE9D-B532-4AE8-9FD4-94F8663607EA}" dt="2025-03-04T08:44:18.572" v="444" actId="47"/>
        <pc:sldMkLst>
          <pc:docMk/>
          <pc:sldMk cId="3332490499" sldId="1351"/>
        </pc:sldMkLst>
      </pc:sldChg>
      <pc:sldChg chg="addSp delSp modSp del mod">
        <pc:chgData name="Gnewuch, Ulrich" userId="ea1d9e43-159d-439c-9ef2-b9ef91779359" providerId="ADAL" clId="{41DDAE9D-B532-4AE8-9FD4-94F8663607EA}" dt="2025-03-04T09:52:25.351" v="1895" actId="47"/>
        <pc:sldMkLst>
          <pc:docMk/>
          <pc:sldMk cId="1459894938" sldId="1356"/>
        </pc:sldMkLst>
      </pc:sldChg>
      <pc:sldChg chg="del">
        <pc:chgData name="Gnewuch, Ulrich" userId="ea1d9e43-159d-439c-9ef2-b9ef91779359" providerId="ADAL" clId="{41DDAE9D-B532-4AE8-9FD4-94F8663607EA}" dt="2025-03-04T09:47:38.400" v="1574" actId="47"/>
        <pc:sldMkLst>
          <pc:docMk/>
          <pc:sldMk cId="2427930410" sldId="1357"/>
        </pc:sldMkLst>
      </pc:sldChg>
      <pc:sldChg chg="del">
        <pc:chgData name="Gnewuch, Ulrich" userId="ea1d9e43-159d-439c-9ef2-b9ef91779359" providerId="ADAL" clId="{41DDAE9D-B532-4AE8-9FD4-94F8663607EA}" dt="2025-03-04T08:58:02.001" v="761" actId="47"/>
        <pc:sldMkLst>
          <pc:docMk/>
          <pc:sldMk cId="1903175729" sldId="1408"/>
        </pc:sldMkLst>
      </pc:sldChg>
      <pc:sldChg chg="addSp delSp modSp del">
        <pc:chgData name="Gnewuch, Ulrich" userId="ea1d9e43-159d-439c-9ef2-b9ef91779359" providerId="ADAL" clId="{41DDAE9D-B532-4AE8-9FD4-94F8663607EA}" dt="2025-03-04T09:24:39.398" v="1335" actId="47"/>
        <pc:sldMkLst>
          <pc:docMk/>
          <pc:sldMk cId="1450521020" sldId="1413"/>
        </pc:sldMkLst>
      </pc:sldChg>
      <pc:sldChg chg="del">
        <pc:chgData name="Gnewuch, Ulrich" userId="ea1d9e43-159d-439c-9ef2-b9ef91779359" providerId="ADAL" clId="{41DDAE9D-B532-4AE8-9FD4-94F8663607EA}" dt="2025-03-04T09:54:47.670" v="1965" actId="47"/>
        <pc:sldMkLst>
          <pc:docMk/>
          <pc:sldMk cId="2624705120" sldId="1417"/>
        </pc:sldMkLst>
      </pc:sldChg>
      <pc:sldChg chg="del">
        <pc:chgData name="Gnewuch, Ulrich" userId="ea1d9e43-159d-439c-9ef2-b9ef91779359" providerId="ADAL" clId="{41DDAE9D-B532-4AE8-9FD4-94F8663607EA}" dt="2025-03-04T09:25:58.253" v="1352" actId="2696"/>
        <pc:sldMkLst>
          <pc:docMk/>
          <pc:sldMk cId="3197229131" sldId="1417"/>
        </pc:sldMkLst>
      </pc:sldChg>
      <pc:sldChg chg="del">
        <pc:chgData name="Gnewuch, Ulrich" userId="ea1d9e43-159d-439c-9ef2-b9ef91779359" providerId="ADAL" clId="{41DDAE9D-B532-4AE8-9FD4-94F8663607EA}" dt="2025-03-04T08:46:56.868" v="508" actId="47"/>
        <pc:sldMkLst>
          <pc:docMk/>
          <pc:sldMk cId="3248813027" sldId="1418"/>
        </pc:sldMkLst>
      </pc:sldChg>
      <pc:sldChg chg="del">
        <pc:chgData name="Gnewuch, Ulrich" userId="ea1d9e43-159d-439c-9ef2-b9ef91779359" providerId="ADAL" clId="{41DDAE9D-B532-4AE8-9FD4-94F8663607EA}" dt="2025-03-04T08:59:45.015" v="799" actId="47"/>
        <pc:sldMkLst>
          <pc:docMk/>
          <pc:sldMk cId="3857208487" sldId="1430"/>
        </pc:sldMkLst>
      </pc:sldChg>
      <pc:sldChg chg="del">
        <pc:chgData name="Gnewuch, Ulrich" userId="ea1d9e43-159d-439c-9ef2-b9ef91779359" providerId="ADAL" clId="{41DDAE9D-B532-4AE8-9FD4-94F8663607EA}" dt="2025-03-04T09:24:38.834" v="1334" actId="47"/>
        <pc:sldMkLst>
          <pc:docMk/>
          <pc:sldMk cId="2071557829" sldId="1434"/>
        </pc:sldMkLst>
      </pc:sldChg>
      <pc:sldChg chg="del">
        <pc:chgData name="Gnewuch, Ulrich" userId="ea1d9e43-159d-439c-9ef2-b9ef91779359" providerId="ADAL" clId="{41DDAE9D-B532-4AE8-9FD4-94F8663607EA}" dt="2025-03-04T09:25:58.253" v="1352" actId="2696"/>
        <pc:sldMkLst>
          <pc:docMk/>
          <pc:sldMk cId="557181506" sldId="1435"/>
        </pc:sldMkLst>
      </pc:sldChg>
      <pc:sldChg chg="del">
        <pc:chgData name="Gnewuch, Ulrich" userId="ea1d9e43-159d-439c-9ef2-b9ef91779359" providerId="ADAL" clId="{41DDAE9D-B532-4AE8-9FD4-94F8663607EA}" dt="2025-03-04T09:54:47.173" v="1964" actId="47"/>
        <pc:sldMkLst>
          <pc:docMk/>
          <pc:sldMk cId="3646976288" sldId="1435"/>
        </pc:sldMkLst>
      </pc:sldChg>
      <pc:sldChg chg="addSp delSp del mod">
        <pc:chgData name="Gnewuch, Ulrich" userId="ea1d9e43-159d-439c-9ef2-b9ef91779359" providerId="ADAL" clId="{41DDAE9D-B532-4AE8-9FD4-94F8663607EA}" dt="2025-03-04T09:07:09.609" v="930" actId="47"/>
        <pc:sldMkLst>
          <pc:docMk/>
          <pc:sldMk cId="1094590008" sldId="1436"/>
        </pc:sldMkLst>
      </pc:sldChg>
      <pc:sldChg chg="delSp modSp del mod">
        <pc:chgData name="Gnewuch, Ulrich" userId="ea1d9e43-159d-439c-9ef2-b9ef91779359" providerId="ADAL" clId="{41DDAE9D-B532-4AE8-9FD4-94F8663607EA}" dt="2025-03-04T09:18:12.531" v="1203" actId="47"/>
        <pc:sldMkLst>
          <pc:docMk/>
          <pc:sldMk cId="3787799910" sldId="1437"/>
        </pc:sldMkLst>
      </pc:sldChg>
      <pc:sldChg chg="addSp delSp modSp mod">
        <pc:chgData name="Gnewuch, Ulrich" userId="ea1d9e43-159d-439c-9ef2-b9ef91779359" providerId="ADAL" clId="{41DDAE9D-B532-4AE8-9FD4-94F8663607EA}" dt="2025-03-04T09:56:44.650" v="2027" actId="478"/>
        <pc:sldMkLst>
          <pc:docMk/>
          <pc:sldMk cId="3124015993" sldId="1447"/>
        </pc:sldMkLst>
      </pc:sldChg>
      <pc:sldChg chg="modSp mod">
        <pc:chgData name="Gnewuch, Ulrich" userId="ea1d9e43-159d-439c-9ef2-b9ef91779359" providerId="ADAL" clId="{41DDAE9D-B532-4AE8-9FD4-94F8663607EA}" dt="2025-03-04T12:05:54.520" v="3461" actId="20577"/>
        <pc:sldMkLst>
          <pc:docMk/>
          <pc:sldMk cId="3780283676" sldId="1448"/>
        </pc:sldMkLst>
      </pc:sldChg>
      <pc:sldChg chg="delSp del mod delAnim">
        <pc:chgData name="Gnewuch, Ulrich" userId="ea1d9e43-159d-439c-9ef2-b9ef91779359" providerId="ADAL" clId="{41DDAE9D-B532-4AE8-9FD4-94F8663607EA}" dt="2025-03-04T09:29:18.229" v="1404" actId="47"/>
        <pc:sldMkLst>
          <pc:docMk/>
          <pc:sldMk cId="2710005014" sldId="1449"/>
        </pc:sldMkLst>
      </pc:sldChg>
      <pc:sldChg chg="delSp del mod delAnim">
        <pc:chgData name="Gnewuch, Ulrich" userId="ea1d9e43-159d-439c-9ef2-b9ef91779359" providerId="ADAL" clId="{41DDAE9D-B532-4AE8-9FD4-94F8663607EA}" dt="2025-03-04T09:30:51.458" v="1439" actId="47"/>
        <pc:sldMkLst>
          <pc:docMk/>
          <pc:sldMk cId="2228262238" sldId="1450"/>
        </pc:sldMkLst>
      </pc:sldChg>
      <pc:sldChg chg="addSp delSp modSp del">
        <pc:chgData name="Gnewuch, Ulrich" userId="ea1d9e43-159d-439c-9ef2-b9ef91779359" providerId="ADAL" clId="{41DDAE9D-B532-4AE8-9FD4-94F8663607EA}" dt="2025-03-04T09:25:47.191" v="1351" actId="47"/>
        <pc:sldMkLst>
          <pc:docMk/>
          <pc:sldMk cId="3951651128" sldId="1451"/>
        </pc:sldMkLst>
      </pc:sldChg>
      <pc:sldChg chg="del">
        <pc:chgData name="Gnewuch, Ulrich" userId="ea1d9e43-159d-439c-9ef2-b9ef91779359" providerId="ADAL" clId="{41DDAE9D-B532-4AE8-9FD4-94F8663607EA}" dt="2025-03-04T09:16:08.272" v="1157" actId="47"/>
        <pc:sldMkLst>
          <pc:docMk/>
          <pc:sldMk cId="1122072301" sldId="1456"/>
        </pc:sldMkLst>
      </pc:sldChg>
      <pc:sldChg chg="addSp delSp modSp del mod">
        <pc:chgData name="Gnewuch, Ulrich" userId="ea1d9e43-159d-439c-9ef2-b9ef91779359" providerId="ADAL" clId="{41DDAE9D-B532-4AE8-9FD4-94F8663607EA}" dt="2025-03-04T09:54:40.840" v="1963" actId="47"/>
        <pc:sldMkLst>
          <pc:docMk/>
          <pc:sldMk cId="975892083" sldId="1767"/>
        </pc:sldMkLst>
      </pc:sldChg>
      <pc:sldChg chg="addSp delSp modSp add mod modNotesTx">
        <pc:chgData name="Gnewuch, Ulrich" userId="ea1d9e43-159d-439c-9ef2-b9ef91779359" providerId="ADAL" clId="{41DDAE9D-B532-4AE8-9FD4-94F8663607EA}" dt="2025-03-04T09:16:06.174" v="1156" actId="1076"/>
        <pc:sldMkLst>
          <pc:docMk/>
          <pc:sldMk cId="1058030387" sldId="2453"/>
        </pc:sldMkLst>
      </pc:sldChg>
      <pc:sldChg chg="del">
        <pc:chgData name="Gnewuch, Ulrich" userId="ea1d9e43-159d-439c-9ef2-b9ef91779359" providerId="ADAL" clId="{41DDAE9D-B532-4AE8-9FD4-94F8663607EA}" dt="2025-03-04T09:14:51.326" v="1113" actId="2696"/>
        <pc:sldMkLst>
          <pc:docMk/>
          <pc:sldMk cId="2702731368" sldId="2453"/>
        </pc:sldMkLst>
      </pc:sldChg>
      <pc:sldChg chg="modSp mod modNotesTx">
        <pc:chgData name="Gnewuch, Ulrich" userId="ea1d9e43-159d-439c-9ef2-b9ef91779359" providerId="ADAL" clId="{41DDAE9D-B532-4AE8-9FD4-94F8663607EA}" dt="2025-03-04T13:05:52.080" v="4364" actId="27636"/>
        <pc:sldMkLst>
          <pc:docMk/>
          <pc:sldMk cId="2370733191" sldId="3459"/>
        </pc:sldMkLst>
      </pc:sldChg>
      <pc:sldChg chg="modSp mod">
        <pc:chgData name="Gnewuch, Ulrich" userId="ea1d9e43-159d-439c-9ef2-b9ef91779359" providerId="ADAL" clId="{41DDAE9D-B532-4AE8-9FD4-94F8663607EA}" dt="2025-03-04T13:08:49.629" v="4392" actId="20577"/>
        <pc:sldMkLst>
          <pc:docMk/>
          <pc:sldMk cId="3218502044" sldId="3461"/>
        </pc:sldMkLst>
      </pc:sldChg>
      <pc:sldChg chg="modSp mod">
        <pc:chgData name="Gnewuch, Ulrich" userId="ea1d9e43-159d-439c-9ef2-b9ef91779359" providerId="ADAL" clId="{41DDAE9D-B532-4AE8-9FD4-94F8663607EA}" dt="2025-03-04T08:48:43.248" v="544" actId="20577"/>
        <pc:sldMkLst>
          <pc:docMk/>
          <pc:sldMk cId="2486185911" sldId="3479"/>
        </pc:sldMkLst>
      </pc:sldChg>
      <pc:sldChg chg="addSp delSp modSp mod">
        <pc:chgData name="Gnewuch, Ulrich" userId="ea1d9e43-159d-439c-9ef2-b9ef91779359" providerId="ADAL" clId="{41DDAE9D-B532-4AE8-9FD4-94F8663607EA}" dt="2025-03-04T12:06:17.940" v="3462" actId="20577"/>
        <pc:sldMkLst>
          <pc:docMk/>
          <pc:sldMk cId="2838984532" sldId="3483"/>
        </pc:sldMkLst>
      </pc:sldChg>
      <pc:sldChg chg="del">
        <pc:chgData name="Gnewuch, Ulrich" userId="ea1d9e43-159d-439c-9ef2-b9ef91779359" providerId="ADAL" clId="{41DDAE9D-B532-4AE8-9FD4-94F8663607EA}" dt="2025-03-04T08:51:11.269" v="557" actId="47"/>
        <pc:sldMkLst>
          <pc:docMk/>
          <pc:sldMk cId="24034274" sldId="3514"/>
        </pc:sldMkLst>
      </pc:sldChg>
      <pc:sldChg chg="del">
        <pc:chgData name="Gnewuch, Ulrich" userId="ea1d9e43-159d-439c-9ef2-b9ef91779359" providerId="ADAL" clId="{41DDAE9D-B532-4AE8-9FD4-94F8663607EA}" dt="2025-03-04T08:49:37.482" v="549" actId="47"/>
        <pc:sldMkLst>
          <pc:docMk/>
          <pc:sldMk cId="2557949201" sldId="3520"/>
        </pc:sldMkLst>
      </pc:sldChg>
      <pc:sldChg chg="delSp del mod">
        <pc:chgData name="Gnewuch, Ulrich" userId="ea1d9e43-159d-439c-9ef2-b9ef91779359" providerId="ADAL" clId="{41DDAE9D-B532-4AE8-9FD4-94F8663607EA}" dt="2025-03-04T12:48:36.551" v="3917" actId="47"/>
        <pc:sldMkLst>
          <pc:docMk/>
          <pc:sldMk cId="2783491284" sldId="3534"/>
        </pc:sldMkLst>
      </pc:sldChg>
      <pc:sldChg chg="ord">
        <pc:chgData name="Gnewuch, Ulrich" userId="ea1d9e43-159d-439c-9ef2-b9ef91779359" providerId="ADAL" clId="{41DDAE9D-B532-4AE8-9FD4-94F8663607EA}" dt="2025-03-04T10:14:30.182" v="2799"/>
        <pc:sldMkLst>
          <pc:docMk/>
          <pc:sldMk cId="118821286" sldId="3564"/>
        </pc:sldMkLst>
      </pc:sldChg>
      <pc:sldChg chg="del">
        <pc:chgData name="Gnewuch, Ulrich" userId="ea1d9e43-159d-439c-9ef2-b9ef91779359" providerId="ADAL" clId="{41DDAE9D-B532-4AE8-9FD4-94F8663607EA}" dt="2025-03-04T09:18:28.524" v="1205" actId="2696"/>
        <pc:sldMkLst>
          <pc:docMk/>
          <pc:sldMk cId="4069557176" sldId="3564"/>
        </pc:sldMkLst>
      </pc:sldChg>
      <pc:sldChg chg="addSp delSp modSp mod">
        <pc:chgData name="Gnewuch, Ulrich" userId="ea1d9e43-159d-439c-9ef2-b9ef91779359" providerId="ADAL" clId="{41DDAE9D-B532-4AE8-9FD4-94F8663607EA}" dt="2025-03-04T12:53:16.647" v="4029" actId="403"/>
        <pc:sldMkLst>
          <pc:docMk/>
          <pc:sldMk cId="460248740" sldId="3573"/>
        </pc:sldMkLst>
      </pc:sldChg>
      <pc:sldChg chg="del">
        <pc:chgData name="Gnewuch, Ulrich" userId="ea1d9e43-159d-439c-9ef2-b9ef91779359" providerId="ADAL" clId="{41DDAE9D-B532-4AE8-9FD4-94F8663607EA}" dt="2025-03-04T10:02:05.291" v="2112" actId="2696"/>
        <pc:sldMkLst>
          <pc:docMk/>
          <pc:sldMk cId="1977871624" sldId="3573"/>
        </pc:sldMkLst>
      </pc:sldChg>
      <pc:sldChg chg="delSp modSp del mod">
        <pc:chgData name="Gnewuch, Ulrich" userId="ea1d9e43-159d-439c-9ef2-b9ef91779359" providerId="ADAL" clId="{41DDAE9D-B532-4AE8-9FD4-94F8663607EA}" dt="2025-03-04T08:24:48.694" v="203" actId="47"/>
        <pc:sldMkLst>
          <pc:docMk/>
          <pc:sldMk cId="3642867561" sldId="3575"/>
        </pc:sldMkLst>
      </pc:sldChg>
      <pc:sldChg chg="delSp modSp del mod">
        <pc:chgData name="Gnewuch, Ulrich" userId="ea1d9e43-159d-439c-9ef2-b9ef91779359" providerId="ADAL" clId="{41DDAE9D-B532-4AE8-9FD4-94F8663607EA}" dt="2025-03-04T08:42:20.424" v="428" actId="47"/>
        <pc:sldMkLst>
          <pc:docMk/>
          <pc:sldMk cId="679731175" sldId="3576"/>
        </pc:sldMkLst>
      </pc:sldChg>
      <pc:sldChg chg="del">
        <pc:chgData name="Gnewuch, Ulrich" userId="ea1d9e43-159d-439c-9ef2-b9ef91779359" providerId="ADAL" clId="{41DDAE9D-B532-4AE8-9FD4-94F8663607EA}" dt="2025-03-04T08:27:50.800" v="261" actId="47"/>
        <pc:sldMkLst>
          <pc:docMk/>
          <pc:sldMk cId="1457416735" sldId="3577"/>
        </pc:sldMkLst>
      </pc:sldChg>
      <pc:sldChg chg="delSp del mod">
        <pc:chgData name="Gnewuch, Ulrich" userId="ea1d9e43-159d-439c-9ef2-b9ef91779359" providerId="ADAL" clId="{41DDAE9D-B532-4AE8-9FD4-94F8663607EA}" dt="2025-03-04T08:34:30.596" v="326" actId="47"/>
        <pc:sldMkLst>
          <pc:docMk/>
          <pc:sldMk cId="3221531487" sldId="3578"/>
        </pc:sldMkLst>
      </pc:sldChg>
      <pc:sldChg chg="del ord">
        <pc:chgData name="Gnewuch, Ulrich" userId="ea1d9e43-159d-439c-9ef2-b9ef91779359" providerId="ADAL" clId="{41DDAE9D-B532-4AE8-9FD4-94F8663607EA}" dt="2025-03-04T10:30:10.948" v="3276" actId="2696"/>
        <pc:sldMkLst>
          <pc:docMk/>
          <pc:sldMk cId="1751196488" sldId="3579"/>
        </pc:sldMkLst>
      </pc:sldChg>
      <pc:sldChg chg="addSp delSp modSp del mod addAnim delAnim">
        <pc:chgData name="Gnewuch, Ulrich" userId="ea1d9e43-159d-439c-9ef2-b9ef91779359" providerId="ADAL" clId="{41DDAE9D-B532-4AE8-9FD4-94F8663607EA}" dt="2025-03-04T10:43:30.245" v="3431" actId="47"/>
        <pc:sldMkLst>
          <pc:docMk/>
          <pc:sldMk cId="3693853183" sldId="3579"/>
        </pc:sldMkLst>
      </pc:sldChg>
      <pc:sldChg chg="del ord">
        <pc:chgData name="Gnewuch, Ulrich" userId="ea1d9e43-159d-439c-9ef2-b9ef91779359" providerId="ADAL" clId="{41DDAE9D-B532-4AE8-9FD4-94F8663607EA}" dt="2025-03-04T10:30:10.948" v="3276" actId="2696"/>
        <pc:sldMkLst>
          <pc:docMk/>
          <pc:sldMk cId="981151722" sldId="3580"/>
        </pc:sldMkLst>
      </pc:sldChg>
      <pc:sldChg chg="del ord">
        <pc:chgData name="Gnewuch, Ulrich" userId="ea1d9e43-159d-439c-9ef2-b9ef91779359" providerId="ADAL" clId="{41DDAE9D-B532-4AE8-9FD4-94F8663607EA}" dt="2025-03-04T10:40:14.416" v="3334" actId="47"/>
        <pc:sldMkLst>
          <pc:docMk/>
          <pc:sldMk cId="3013893502" sldId="3580"/>
        </pc:sldMkLst>
      </pc:sldChg>
      <pc:sldChg chg="del">
        <pc:chgData name="Gnewuch, Ulrich" userId="ea1d9e43-159d-439c-9ef2-b9ef91779359" providerId="ADAL" clId="{41DDAE9D-B532-4AE8-9FD4-94F8663607EA}" dt="2025-03-04T09:00:30.294" v="812" actId="2696"/>
        <pc:sldMkLst>
          <pc:docMk/>
          <pc:sldMk cId="3138586421" sldId="3581"/>
        </pc:sldMkLst>
      </pc:sldChg>
      <pc:sldChg chg="del">
        <pc:chgData name="Gnewuch, Ulrich" userId="ea1d9e43-159d-439c-9ef2-b9ef91779359" providerId="ADAL" clId="{41DDAE9D-B532-4AE8-9FD4-94F8663607EA}" dt="2025-03-04T09:54:50.609" v="1966" actId="47"/>
        <pc:sldMkLst>
          <pc:docMk/>
          <pc:sldMk cId="4152501763" sldId="3581"/>
        </pc:sldMkLst>
      </pc:sldChg>
      <pc:sldChg chg="del">
        <pc:chgData name="Gnewuch, Ulrich" userId="ea1d9e43-159d-439c-9ef2-b9ef91779359" providerId="ADAL" clId="{41DDAE9D-B532-4AE8-9FD4-94F8663607EA}" dt="2025-03-04T08:17:25.579" v="113" actId="47"/>
        <pc:sldMkLst>
          <pc:docMk/>
          <pc:sldMk cId="1518485208" sldId="3582"/>
        </pc:sldMkLst>
      </pc:sldChg>
      <pc:sldChg chg="add">
        <pc:chgData name="Gnewuch, Ulrich" userId="ea1d9e43-159d-439c-9ef2-b9ef91779359" providerId="ADAL" clId="{41DDAE9D-B532-4AE8-9FD4-94F8663607EA}" dt="2025-02-25T14:16:47.980" v="22"/>
        <pc:sldMkLst>
          <pc:docMk/>
          <pc:sldMk cId="3859711753" sldId="3583"/>
        </pc:sldMkLst>
      </pc:sldChg>
      <pc:sldChg chg="addSp delSp modSp new mod">
        <pc:chgData name="Gnewuch, Ulrich" userId="ea1d9e43-159d-439c-9ef2-b9ef91779359" providerId="ADAL" clId="{41DDAE9D-B532-4AE8-9FD4-94F8663607EA}" dt="2025-03-04T08:48:52.812" v="545" actId="1036"/>
        <pc:sldMkLst>
          <pc:docMk/>
          <pc:sldMk cId="2653287877" sldId="3584"/>
        </pc:sldMkLst>
      </pc:sldChg>
      <pc:sldChg chg="addSp delSp modSp new mod modAnim">
        <pc:chgData name="Gnewuch, Ulrich" userId="ea1d9e43-159d-439c-9ef2-b9ef91779359" providerId="ADAL" clId="{41DDAE9D-B532-4AE8-9FD4-94F8663607EA}" dt="2025-03-04T08:24:39.339" v="202" actId="207"/>
        <pc:sldMkLst>
          <pc:docMk/>
          <pc:sldMk cId="1325065656" sldId="3585"/>
        </pc:sldMkLst>
      </pc:sldChg>
      <pc:sldChg chg="addSp modSp new mod">
        <pc:chgData name="Gnewuch, Ulrich" userId="ea1d9e43-159d-439c-9ef2-b9ef91779359" providerId="ADAL" clId="{41DDAE9D-B532-4AE8-9FD4-94F8663607EA}" dt="2025-03-04T12:06:34.628" v="3463" actId="12"/>
        <pc:sldMkLst>
          <pc:docMk/>
          <pc:sldMk cId="2907176125" sldId="3586"/>
        </pc:sldMkLst>
      </pc:sldChg>
      <pc:sldChg chg="addSp delSp modSp new mod modAnim modNotesTx">
        <pc:chgData name="Gnewuch, Ulrich" userId="ea1d9e43-159d-439c-9ef2-b9ef91779359" providerId="ADAL" clId="{41DDAE9D-B532-4AE8-9FD4-94F8663607EA}" dt="2025-03-04T12:09:15.569" v="3484" actId="20577"/>
        <pc:sldMkLst>
          <pc:docMk/>
          <pc:sldMk cId="12383060" sldId="3587"/>
        </pc:sldMkLst>
      </pc:sldChg>
      <pc:sldChg chg="delSp modSp mod">
        <pc:chgData name="Gnewuch, Ulrich" userId="ea1d9e43-159d-439c-9ef2-b9ef91779359" providerId="ADAL" clId="{41DDAE9D-B532-4AE8-9FD4-94F8663607EA}" dt="2025-03-04T12:56:28.218" v="4074"/>
        <pc:sldMkLst>
          <pc:docMk/>
          <pc:sldMk cId="4039664176" sldId="3588"/>
        </pc:sldMkLst>
      </pc:sldChg>
      <pc:sldChg chg="addSp delSp modSp new mod">
        <pc:chgData name="Gnewuch, Ulrich" userId="ea1d9e43-159d-439c-9ef2-b9ef91779359" providerId="ADAL" clId="{41DDAE9D-B532-4AE8-9FD4-94F8663607EA}" dt="2025-03-04T08:42:30.076" v="429"/>
        <pc:sldMkLst>
          <pc:docMk/>
          <pc:sldMk cId="2004129134" sldId="3589"/>
        </pc:sldMkLst>
      </pc:sldChg>
      <pc:sldChg chg="addSp delSp modSp new mod">
        <pc:chgData name="Gnewuch, Ulrich" userId="ea1d9e43-159d-439c-9ef2-b9ef91779359" providerId="ADAL" clId="{41DDAE9D-B532-4AE8-9FD4-94F8663607EA}" dt="2025-03-04T08:46:51.237" v="507" actId="478"/>
        <pc:sldMkLst>
          <pc:docMk/>
          <pc:sldMk cId="683572990" sldId="3590"/>
        </pc:sldMkLst>
      </pc:sldChg>
      <pc:sldChg chg="addSp delSp modSp new mod">
        <pc:chgData name="Gnewuch, Ulrich" userId="ea1d9e43-159d-439c-9ef2-b9ef91779359" providerId="ADAL" clId="{41DDAE9D-B532-4AE8-9FD4-94F8663607EA}" dt="2025-03-04T08:48:17.104" v="540" actId="1076"/>
        <pc:sldMkLst>
          <pc:docMk/>
          <pc:sldMk cId="2533375653" sldId="3591"/>
        </pc:sldMkLst>
      </pc:sldChg>
      <pc:sldChg chg="addSp modSp modAnim">
        <pc:chgData name="Gnewuch, Ulrich" userId="ea1d9e43-159d-439c-9ef2-b9ef91779359" providerId="ADAL" clId="{41DDAE9D-B532-4AE8-9FD4-94F8663607EA}" dt="2025-03-04T09:00:12.637" v="811" actId="20577"/>
        <pc:sldMkLst>
          <pc:docMk/>
          <pc:sldMk cId="3676341313" sldId="3592"/>
        </pc:sldMkLst>
      </pc:sldChg>
      <pc:sldChg chg="addSp delSp modSp mod">
        <pc:chgData name="Gnewuch, Ulrich" userId="ea1d9e43-159d-439c-9ef2-b9ef91779359" providerId="ADAL" clId="{41DDAE9D-B532-4AE8-9FD4-94F8663607EA}" dt="2025-03-04T08:53:35.820" v="603" actId="15"/>
        <pc:sldMkLst>
          <pc:docMk/>
          <pc:sldMk cId="4275536056" sldId="3593"/>
        </pc:sldMkLst>
      </pc:sldChg>
      <pc:sldChg chg="modSp new del mod">
        <pc:chgData name="Gnewuch, Ulrich" userId="ea1d9e43-159d-439c-9ef2-b9ef91779359" providerId="ADAL" clId="{41DDAE9D-B532-4AE8-9FD4-94F8663607EA}" dt="2025-03-04T08:58:00.575" v="760" actId="47"/>
        <pc:sldMkLst>
          <pc:docMk/>
          <pc:sldMk cId="2143874662" sldId="3594"/>
        </pc:sldMkLst>
      </pc:sldChg>
      <pc:sldChg chg="modSp new del mod">
        <pc:chgData name="Gnewuch, Ulrich" userId="ea1d9e43-159d-439c-9ef2-b9ef91779359" providerId="ADAL" clId="{41DDAE9D-B532-4AE8-9FD4-94F8663607EA}" dt="2025-03-04T12:35:15.932" v="3832" actId="47"/>
        <pc:sldMkLst>
          <pc:docMk/>
          <pc:sldMk cId="3411689096" sldId="3595"/>
        </pc:sldMkLst>
      </pc:sldChg>
      <pc:sldChg chg="addSp delSp modSp new mod ord">
        <pc:chgData name="Gnewuch, Ulrich" userId="ea1d9e43-159d-439c-9ef2-b9ef91779359" providerId="ADAL" clId="{41DDAE9D-B532-4AE8-9FD4-94F8663607EA}" dt="2025-03-04T12:50:47.865" v="4023" actId="20577"/>
        <pc:sldMkLst>
          <pc:docMk/>
          <pc:sldMk cId="1254757795" sldId="3596"/>
        </pc:sldMkLst>
      </pc:sldChg>
      <pc:sldChg chg="addSp delSp modSp new del mod">
        <pc:chgData name="Gnewuch, Ulrich" userId="ea1d9e43-159d-439c-9ef2-b9ef91779359" providerId="ADAL" clId="{41DDAE9D-B532-4AE8-9FD4-94F8663607EA}" dt="2025-03-04T09:13:17.350" v="1107" actId="47"/>
        <pc:sldMkLst>
          <pc:docMk/>
          <pc:sldMk cId="2874333593" sldId="3597"/>
        </pc:sldMkLst>
      </pc:sldChg>
      <pc:sldChg chg="addSp modSp new mod">
        <pc:chgData name="Gnewuch, Ulrich" userId="ea1d9e43-159d-439c-9ef2-b9ef91779359" providerId="ADAL" clId="{41DDAE9D-B532-4AE8-9FD4-94F8663607EA}" dt="2025-03-04T09:19:13.260" v="1211"/>
        <pc:sldMkLst>
          <pc:docMk/>
          <pc:sldMk cId="3385143901" sldId="3598"/>
        </pc:sldMkLst>
      </pc:sldChg>
      <pc:sldChg chg="addSp delSp modSp new mod modAnim">
        <pc:chgData name="Gnewuch, Ulrich" userId="ea1d9e43-159d-439c-9ef2-b9ef91779359" providerId="ADAL" clId="{41DDAE9D-B532-4AE8-9FD4-94F8663607EA}" dt="2025-03-04T09:26:23.019" v="1354"/>
        <pc:sldMkLst>
          <pc:docMk/>
          <pc:sldMk cId="799893647" sldId="3599"/>
        </pc:sldMkLst>
      </pc:sldChg>
      <pc:sldChg chg="addSp delSp modSp new mod ord modAnim modNotesTx">
        <pc:chgData name="Gnewuch, Ulrich" userId="ea1d9e43-159d-439c-9ef2-b9ef91779359" providerId="ADAL" clId="{41DDAE9D-B532-4AE8-9FD4-94F8663607EA}" dt="2025-03-04T12:51:42.017" v="4028"/>
        <pc:sldMkLst>
          <pc:docMk/>
          <pc:sldMk cId="4092974592" sldId="3600"/>
        </pc:sldMkLst>
      </pc:sldChg>
      <pc:sldChg chg="new del">
        <pc:chgData name="Gnewuch, Ulrich" userId="ea1d9e43-159d-439c-9ef2-b9ef91779359" providerId="ADAL" clId="{41DDAE9D-B532-4AE8-9FD4-94F8663607EA}" dt="2025-03-04T09:16:13.863" v="1159" actId="680"/>
        <pc:sldMkLst>
          <pc:docMk/>
          <pc:sldMk cId="1241834469" sldId="3601"/>
        </pc:sldMkLst>
      </pc:sldChg>
      <pc:sldChg chg="addSp delSp modSp add mod delAnim">
        <pc:chgData name="Gnewuch, Ulrich" userId="ea1d9e43-159d-439c-9ef2-b9ef91779359" providerId="ADAL" clId="{41DDAE9D-B532-4AE8-9FD4-94F8663607EA}" dt="2025-03-04T09:25:19.372" v="1344"/>
        <pc:sldMkLst>
          <pc:docMk/>
          <pc:sldMk cId="2547809775" sldId="3601"/>
        </pc:sldMkLst>
      </pc:sldChg>
      <pc:sldChg chg="addSp delSp modSp new mod">
        <pc:chgData name="Gnewuch, Ulrich" userId="ea1d9e43-159d-439c-9ef2-b9ef91779359" providerId="ADAL" clId="{41DDAE9D-B532-4AE8-9FD4-94F8663607EA}" dt="2025-03-04T13:10:02.648" v="4394" actId="478"/>
        <pc:sldMkLst>
          <pc:docMk/>
          <pc:sldMk cId="4218394880" sldId="3602"/>
        </pc:sldMkLst>
      </pc:sldChg>
      <pc:sldChg chg="addSp delSp modSp new mod">
        <pc:chgData name="Gnewuch, Ulrich" userId="ea1d9e43-159d-439c-9ef2-b9ef91779359" providerId="ADAL" clId="{41DDAE9D-B532-4AE8-9FD4-94F8663607EA}" dt="2025-03-04T09:25:22.466" v="1345"/>
        <pc:sldMkLst>
          <pc:docMk/>
          <pc:sldMk cId="1052381391" sldId="3603"/>
        </pc:sldMkLst>
      </pc:sldChg>
      <pc:sldChg chg="addSp delSp modSp new mod modAnim">
        <pc:chgData name="Gnewuch, Ulrich" userId="ea1d9e43-159d-439c-9ef2-b9ef91779359" providerId="ADAL" clId="{41DDAE9D-B532-4AE8-9FD4-94F8663607EA}" dt="2025-03-04T09:25:43.497" v="1350"/>
        <pc:sldMkLst>
          <pc:docMk/>
          <pc:sldMk cId="702167295" sldId="3604"/>
        </pc:sldMkLst>
      </pc:sldChg>
      <pc:sldChg chg="addSp delSp modSp new mod modAnim modNotesTx">
        <pc:chgData name="Gnewuch, Ulrich" userId="ea1d9e43-159d-439c-9ef2-b9ef91779359" providerId="ADAL" clId="{41DDAE9D-B532-4AE8-9FD4-94F8663607EA}" dt="2025-03-04T12:24:11.354" v="3686" actId="20577"/>
        <pc:sldMkLst>
          <pc:docMk/>
          <pc:sldMk cId="1742614303" sldId="3605"/>
        </pc:sldMkLst>
      </pc:sldChg>
      <pc:sldChg chg="addSp delSp modSp new mod ord modAnim">
        <pc:chgData name="Gnewuch, Ulrich" userId="ea1d9e43-159d-439c-9ef2-b9ef91779359" providerId="ADAL" clId="{41DDAE9D-B532-4AE8-9FD4-94F8663607EA}" dt="2025-03-04T12:23:26.199" v="3678"/>
        <pc:sldMkLst>
          <pc:docMk/>
          <pc:sldMk cId="3402909530" sldId="3606"/>
        </pc:sldMkLst>
      </pc:sldChg>
      <pc:sldChg chg="modSp add mod">
        <pc:chgData name="Gnewuch, Ulrich" userId="ea1d9e43-159d-439c-9ef2-b9ef91779359" providerId="ADAL" clId="{41DDAE9D-B532-4AE8-9FD4-94F8663607EA}" dt="2025-03-04T12:54:40.506" v="4071" actId="313"/>
        <pc:sldMkLst>
          <pc:docMk/>
          <pc:sldMk cId="1958707181" sldId="3607"/>
        </pc:sldMkLst>
      </pc:sldChg>
      <pc:sldChg chg="addSp modSp new mod">
        <pc:chgData name="Gnewuch, Ulrich" userId="ea1d9e43-159d-439c-9ef2-b9ef91779359" providerId="ADAL" clId="{41DDAE9D-B532-4AE8-9FD4-94F8663607EA}" dt="2025-03-04T12:53:58.610" v="4032" actId="1582"/>
        <pc:sldMkLst>
          <pc:docMk/>
          <pc:sldMk cId="2023979923" sldId="3608"/>
        </pc:sldMkLst>
      </pc:sldChg>
      <pc:sldChg chg="addSp delSp modSp new mod">
        <pc:chgData name="Gnewuch, Ulrich" userId="ea1d9e43-159d-439c-9ef2-b9ef91779359" providerId="ADAL" clId="{41DDAE9D-B532-4AE8-9FD4-94F8663607EA}" dt="2025-03-04T09:54:38.911" v="1962"/>
        <pc:sldMkLst>
          <pc:docMk/>
          <pc:sldMk cId="3634181075" sldId="3609"/>
        </pc:sldMkLst>
      </pc:sldChg>
      <pc:sldChg chg="addSp delSp modSp new mod">
        <pc:chgData name="Gnewuch, Ulrich" userId="ea1d9e43-159d-439c-9ef2-b9ef91779359" providerId="ADAL" clId="{41DDAE9D-B532-4AE8-9FD4-94F8663607EA}" dt="2025-03-04T09:57:31.384" v="2032" actId="790"/>
        <pc:sldMkLst>
          <pc:docMk/>
          <pc:sldMk cId="1900465253" sldId="3610"/>
        </pc:sldMkLst>
      </pc:sldChg>
      <pc:sldChg chg="addSp delSp modSp new mod ord">
        <pc:chgData name="Gnewuch, Ulrich" userId="ea1d9e43-159d-439c-9ef2-b9ef91779359" providerId="ADAL" clId="{41DDAE9D-B532-4AE8-9FD4-94F8663607EA}" dt="2025-03-04T13:09:39.869" v="4393"/>
        <pc:sldMkLst>
          <pc:docMk/>
          <pc:sldMk cId="1005931597" sldId="3611"/>
        </pc:sldMkLst>
      </pc:sldChg>
      <pc:sldChg chg="addSp delSp modSp new add del mod ord modNotesTx">
        <pc:chgData name="Gnewuch, Ulrich" userId="ea1d9e43-159d-439c-9ef2-b9ef91779359" providerId="ADAL" clId="{41DDAE9D-B532-4AE8-9FD4-94F8663607EA}" dt="2025-03-04T12:24:45.665" v="3687" actId="47"/>
        <pc:sldMkLst>
          <pc:docMk/>
          <pc:sldMk cId="4008676822" sldId="3612"/>
        </pc:sldMkLst>
      </pc:sldChg>
      <pc:sldChg chg="addSp delSp modSp new del mod">
        <pc:chgData name="Gnewuch, Ulrich" userId="ea1d9e43-159d-439c-9ef2-b9ef91779359" providerId="ADAL" clId="{41DDAE9D-B532-4AE8-9FD4-94F8663607EA}" dt="2025-03-04T12:09:01.421" v="3470" actId="47"/>
        <pc:sldMkLst>
          <pc:docMk/>
          <pc:sldMk cId="3232135680" sldId="3613"/>
        </pc:sldMkLst>
      </pc:sldChg>
      <pc:sldChg chg="modSp add mod">
        <pc:chgData name="Gnewuch, Ulrich" userId="ea1d9e43-159d-439c-9ef2-b9ef91779359" providerId="ADAL" clId="{41DDAE9D-B532-4AE8-9FD4-94F8663607EA}" dt="2025-03-04T10:14:22.755" v="2797" actId="20577"/>
        <pc:sldMkLst>
          <pc:docMk/>
          <pc:sldMk cId="641000476" sldId="3614"/>
        </pc:sldMkLst>
      </pc:sldChg>
      <pc:sldChg chg="addSp delSp modSp new mod">
        <pc:chgData name="Gnewuch, Ulrich" userId="ea1d9e43-159d-439c-9ef2-b9ef91779359" providerId="ADAL" clId="{41DDAE9D-B532-4AE8-9FD4-94F8663607EA}" dt="2025-03-04T10:23:37.390" v="2887" actId="207"/>
        <pc:sldMkLst>
          <pc:docMk/>
          <pc:sldMk cId="210033472" sldId="3615"/>
        </pc:sldMkLst>
      </pc:sldChg>
      <pc:sldChg chg="addSp delSp modSp new mod">
        <pc:chgData name="Gnewuch, Ulrich" userId="ea1d9e43-159d-439c-9ef2-b9ef91779359" providerId="ADAL" clId="{41DDAE9D-B532-4AE8-9FD4-94F8663607EA}" dt="2025-03-04T12:07:13.575" v="3464"/>
        <pc:sldMkLst>
          <pc:docMk/>
          <pc:sldMk cId="1758876662" sldId="3616"/>
        </pc:sldMkLst>
      </pc:sldChg>
      <pc:sldChg chg="addSp delSp modSp new mod modAnim chgLayout">
        <pc:chgData name="Gnewuch, Ulrich" userId="ea1d9e43-159d-439c-9ef2-b9ef91779359" providerId="ADAL" clId="{41DDAE9D-B532-4AE8-9FD4-94F8663607EA}" dt="2025-03-04T10:45:23.408" v="3459" actId="2085"/>
        <pc:sldMkLst>
          <pc:docMk/>
          <pc:sldMk cId="179334131" sldId="3617"/>
        </pc:sldMkLst>
      </pc:sldChg>
      <pc:sldChg chg="addSp modSp new del mod">
        <pc:chgData name="Gnewuch, Ulrich" userId="ea1d9e43-159d-439c-9ef2-b9ef91779359" providerId="ADAL" clId="{41DDAE9D-B532-4AE8-9FD4-94F8663607EA}" dt="2025-03-04T12:33:53.699" v="3811" actId="2696"/>
        <pc:sldMkLst>
          <pc:docMk/>
          <pc:sldMk cId="615244654" sldId="3618"/>
        </pc:sldMkLst>
      </pc:sldChg>
      <pc:sldChg chg="modSp add mod">
        <pc:chgData name="Gnewuch, Ulrich" userId="ea1d9e43-159d-439c-9ef2-b9ef91779359" providerId="ADAL" clId="{41DDAE9D-B532-4AE8-9FD4-94F8663607EA}" dt="2025-03-04T12:45:54.001" v="3916" actId="14100"/>
        <pc:sldMkLst>
          <pc:docMk/>
          <pc:sldMk cId="1860337845" sldId="3618"/>
        </pc:sldMkLst>
      </pc:sldChg>
      <pc:sldChg chg="addSp modSp new mod">
        <pc:chgData name="Gnewuch, Ulrich" userId="ea1d9e43-159d-439c-9ef2-b9ef91779359" providerId="ADAL" clId="{41DDAE9D-B532-4AE8-9FD4-94F8663607EA}" dt="2025-03-04T12:35:01.378" v="3831" actId="14100"/>
        <pc:sldMkLst>
          <pc:docMk/>
          <pc:sldMk cId="3422672725" sldId="3619"/>
        </pc:sldMkLst>
      </pc:sldChg>
      <pc:sldChg chg="modSp new del mod">
        <pc:chgData name="Gnewuch, Ulrich" userId="ea1d9e43-159d-439c-9ef2-b9ef91779359" providerId="ADAL" clId="{41DDAE9D-B532-4AE8-9FD4-94F8663607EA}" dt="2025-03-04T12:51:17.925" v="4025" actId="47"/>
        <pc:sldMkLst>
          <pc:docMk/>
          <pc:sldMk cId="1410199471" sldId="3620"/>
        </pc:sldMkLst>
      </pc:sldChg>
      <pc:sldChg chg="addSp delSp modSp new del mod">
        <pc:chgData name="Gnewuch, Ulrich" userId="ea1d9e43-159d-439c-9ef2-b9ef91779359" providerId="ADAL" clId="{41DDAE9D-B532-4AE8-9FD4-94F8663607EA}" dt="2025-03-04T12:51:07.645" v="4024" actId="47"/>
        <pc:sldMkLst>
          <pc:docMk/>
          <pc:sldMk cId="3091931537" sldId="3621"/>
        </pc:sldMkLst>
      </pc:sldChg>
      <pc:sldChg chg="addSp delSp modSp new mod modNotesTx">
        <pc:chgData name="Gnewuch, Ulrich" userId="ea1d9e43-159d-439c-9ef2-b9ef91779359" providerId="ADAL" clId="{41DDAE9D-B532-4AE8-9FD4-94F8663607EA}" dt="2025-03-04T12:51:23.031" v="4026" actId="1440"/>
        <pc:sldMkLst>
          <pc:docMk/>
          <pc:sldMk cId="3528350128" sldId="3622"/>
        </pc:sldMkLst>
      </pc:sldChg>
      <pc:sldMasterChg chg="del">
        <pc:chgData name="Gnewuch, Ulrich" userId="ea1d9e43-159d-439c-9ef2-b9ef91779359" providerId="ADAL" clId="{41DDAE9D-B532-4AE8-9FD4-94F8663607EA}" dt="2025-03-04T10:13:40.013" v="2789" actId="2696"/>
        <pc:sldMasterMkLst>
          <pc:docMk/>
          <pc:sldMasterMk cId="647989786" sldId="2147483783"/>
        </pc:sldMasterMkLst>
      </pc:sldMasterChg>
      <pc:sldMasterChg chg="del delSldLayout">
        <pc:chgData name="Gnewuch, Ulrich" userId="ea1d9e43-159d-439c-9ef2-b9ef91779359" providerId="ADAL" clId="{41DDAE9D-B532-4AE8-9FD4-94F8663607EA}" dt="2025-03-04T12:48:36.551" v="3917" actId="47"/>
        <pc:sldMasterMkLst>
          <pc:docMk/>
          <pc:sldMasterMk cId="1186780993" sldId="2147483783"/>
        </pc:sldMasterMkLst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175347092" sldId="2147483784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036407672" sldId="2147483785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266521877" sldId="2147483786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753640607" sldId="2147483787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889851960" sldId="2147483788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240641633" sldId="2147483789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68003080" sldId="2147483790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015020267" sldId="2147483791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731470423" sldId="2147483792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4152218781" sldId="2147483793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823184446" sldId="2147483794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358940855" sldId="2147483795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070041312" sldId="2147483796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651158950" sldId="2147483797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4146062587" sldId="2147483798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59671639" sldId="2147483799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2439409935" sldId="2147483800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279691840" sldId="2147483801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87982083" sldId="2147483802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2709338959" sldId="2147483803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651212850" sldId="2147483804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4175018871" sldId="2147483805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842082390" sldId="2147483806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985358648" sldId="2147483807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052079512" sldId="2147483808"/>
          </pc:sldLayoutMkLst>
        </pc:sldLayoutChg>
      </pc:sldMasterChg>
      <pc:sldMasterChg chg="del">
        <pc:chgData name="Gnewuch, Ulrich" userId="ea1d9e43-159d-439c-9ef2-b9ef91779359" providerId="ADAL" clId="{41DDAE9D-B532-4AE8-9FD4-94F8663607EA}" dt="2025-03-04T10:13:41.043" v="2790" actId="2696"/>
        <pc:sldMasterMkLst>
          <pc:docMk/>
          <pc:sldMasterMk cId="1078714011" sldId="2147483795"/>
        </pc:sldMasterMkLst>
      </pc:sldMasterChg>
      <pc:sldMasterChg chg="del delSldLayout">
        <pc:chgData name="Gnewuch, Ulrich" userId="ea1d9e43-159d-439c-9ef2-b9ef91779359" providerId="ADAL" clId="{41DDAE9D-B532-4AE8-9FD4-94F8663607EA}" dt="2025-03-04T10:13:20.422" v="2788" actId="47"/>
        <pc:sldMasterMkLst>
          <pc:docMk/>
          <pc:sldMasterMk cId="475036179" sldId="2147483807"/>
        </pc:sldMasterMkLst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709709" sldId="2147483808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1396321344" sldId="2147483809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951629122" sldId="2147483810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875193393" sldId="2147483811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1075611398" sldId="2147483812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4286233123" sldId="2147483813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1668422672" sldId="2147483814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3988037135" sldId="2147483815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122007552" sldId="2147483816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1000757384" sldId="2147483817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622940420" sldId="2147483818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3631566797" sldId="2147483819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618786835" sldId="2147483820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3130961557" sldId="2147483821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393908282" sldId="2147483822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486881705" sldId="2147483823"/>
          </pc:sldLayoutMkLst>
        </pc:sldLayoutChg>
      </pc:sldMasterChg>
      <pc:sldMasterChg chg="del">
        <pc:chgData name="Gnewuch, Ulrich" userId="ea1d9e43-159d-439c-9ef2-b9ef91779359" providerId="ADAL" clId="{41DDAE9D-B532-4AE8-9FD4-94F8663607EA}" dt="2025-03-04T10:13:41.948" v="2791" actId="2696"/>
        <pc:sldMasterMkLst>
          <pc:docMk/>
          <pc:sldMasterMk cId="4134007275" sldId="2147483824"/>
        </pc:sldMasterMkLst>
      </pc:sldMasterChg>
    </pc:docChg>
  </pc:docChgLst>
  <pc:docChgLst>
    <pc:chgData name="Gnewuch, Ulrich" userId="ea1d9e43-159d-439c-9ef2-b9ef91779359" providerId="ADAL" clId="{DFE4BC2A-7A6E-4FA2-A699-4A8E31479EBE}"/>
    <pc:docChg chg="custSel modSld">
      <pc:chgData name="Gnewuch, Ulrich" userId="ea1d9e43-159d-439c-9ef2-b9ef91779359" providerId="ADAL" clId="{DFE4BC2A-7A6E-4FA2-A699-4A8E31479EBE}" dt="2025-02-21T09:04:42.463" v="17" actId="313"/>
      <pc:docMkLst>
        <pc:docMk/>
      </pc:docMkLst>
      <pc:sldChg chg="addSp modSp mod">
        <pc:chgData name="Gnewuch, Ulrich" userId="ea1d9e43-159d-439c-9ef2-b9ef91779359" providerId="ADAL" clId="{DFE4BC2A-7A6E-4FA2-A699-4A8E31479EBE}" dt="2025-02-21T09:04:42.463" v="17" actId="313"/>
        <pc:sldMkLst>
          <pc:docMk/>
          <pc:sldMk cId="3124015993" sldId="1447"/>
        </pc:sldMkLst>
      </pc:sldChg>
    </pc:docChg>
  </pc:docChgLst>
  <pc:docChgLst>
    <pc:chgData name="Gnewuch, Ulrich" userId="ea1d9e43-159d-439c-9ef2-b9ef91779359" providerId="ADAL" clId="{41FBCD16-5D7A-44E6-8475-9EB8D7D8AE4C}"/>
    <pc:docChg chg="modMainMaster">
      <pc:chgData name="Gnewuch, Ulrich" userId="ea1d9e43-159d-439c-9ef2-b9ef91779359" providerId="ADAL" clId="{41FBCD16-5D7A-44E6-8475-9EB8D7D8AE4C}" dt="2025-03-10T08:25:32.507" v="0"/>
      <pc:docMkLst>
        <pc:docMk/>
      </pc:docMkLst>
      <pc:sldMasterChg chg="modSldLayout">
        <pc:chgData name="Gnewuch, Ulrich" userId="ea1d9e43-159d-439c-9ef2-b9ef91779359" providerId="ADAL" clId="{41FBCD16-5D7A-44E6-8475-9EB8D7D8AE4C}" dt="2025-03-10T08:25:32.507" v="0"/>
        <pc:sldMasterMkLst>
          <pc:docMk/>
          <pc:sldMasterMk cId="2969301955" sldId="2147483689"/>
        </pc:sldMasterMkLst>
        <pc:sldLayoutChg chg="addSp modSp">
          <pc:chgData name="Gnewuch, Ulrich" userId="ea1d9e43-159d-439c-9ef2-b9ef91779359" providerId="ADAL" clId="{41FBCD16-5D7A-44E6-8475-9EB8D7D8AE4C}" dt="2025-03-10T08:25:32.507" v="0"/>
          <pc:sldLayoutMkLst>
            <pc:docMk/>
            <pc:sldMasterMk cId="2969301955" sldId="2147483689"/>
            <pc:sldLayoutMk cId="3175539418" sldId="2147483715"/>
          </pc:sldLayoutMkLst>
          <pc:spChg chg="add mod">
            <ac:chgData name="Gnewuch, Ulrich" userId="ea1d9e43-159d-439c-9ef2-b9ef91779359" providerId="ADAL" clId="{41FBCD16-5D7A-44E6-8475-9EB8D7D8AE4C}" dt="2025-03-10T08:25:32.507" v="0"/>
            <ac:spMkLst>
              <pc:docMk/>
              <pc:sldMasterMk cId="2969301955" sldId="2147483689"/>
              <pc:sldLayoutMk cId="3175539418" sldId="2147483715"/>
              <ac:spMk id="2" creationId="{8AE61A28-628B-CAE6-0E6E-CF9658CBBF1E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C35512B-4D23-45B9-B28E-52702BF057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20B407-4DE7-4E44-B96C-8ED310D09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04BEB-435D-4D4C-9CCC-6FACB5F3B13D}" type="datetimeFigureOut">
              <a:rPr lang="de-DE" smtClean="0"/>
              <a:t>21.04.2025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ED70EA-A9D3-4EE6-8BE4-EA9A1EFE7F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598F75-8C1F-40DF-BB65-2AAC25AC47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D3206-7A92-42DC-A22E-91ED53B789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124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09537-6DD8-4D70-8E12-BD185930ACAE}" type="datetimeFigureOut">
              <a:rPr lang="de-DE" smtClean="0"/>
              <a:t>21.04.2025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85328-5759-450C-BB1E-C55C1A0371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96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85471" y="1693094"/>
            <a:ext cx="11229143" cy="100758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None/>
              <a:def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defRPr>
            </a:lvl1pPr>
          </a:lstStyle>
          <a:p>
            <a:pPr marL="408188" marR="0" lvl="0" indent="-408188" defTabSz="914400" latinLnBrk="0">
              <a:lnSpc>
                <a:spcPct val="100000"/>
              </a:lnSpc>
              <a:buClrTx/>
              <a:buSzTx/>
              <a:tabLst/>
            </a:pPr>
            <a:r>
              <a:rPr lang="en-US" noProof="0"/>
              <a:t>Title</a:t>
            </a:r>
            <a:endParaRPr lang="en-US" noProof="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196C6AD4-5D65-8349-6012-BE9969462904}"/>
              </a:ext>
            </a:extLst>
          </p:cNvPr>
          <p:cNvSpPr txBox="1"/>
          <p:nvPr userDrawn="1"/>
        </p:nvSpPr>
        <p:spPr>
          <a:xfrm>
            <a:off x="8080093" y="396843"/>
            <a:ext cx="3638327" cy="63863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r">
              <a:lnSpc>
                <a:spcPts val="2200"/>
              </a:lnSpc>
            </a:pPr>
            <a:r>
              <a:rPr lang="en-US" sz="1800" b="0">
                <a:solidFill>
                  <a:schemeClr val="bg1"/>
                </a:solidFill>
              </a:rPr>
              <a:t>Chair of Explainable AI-Based Business Information Systems</a:t>
            </a:r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85472" y="2926397"/>
            <a:ext cx="11229145" cy="503397"/>
          </a:xfrm>
          <a:prstGeom prst="rect">
            <a:avLst/>
          </a:prstGeom>
        </p:spPr>
        <p:txBody>
          <a:bodyPr lIns="108850" tIns="0" rIns="108850" bIns="54425" anchor="b"/>
          <a:lstStyle>
            <a:lvl1pPr marL="0" indent="0" algn="l">
              <a:spcBef>
                <a:spcPts val="0"/>
              </a:spcBef>
              <a:buNone/>
              <a:defRPr lang="en-US" sz="2200" noProof="0" dirty="0" err="1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Presenter(s)</a:t>
            </a:r>
            <a:endParaRPr lang="en-US" noProof="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C84F8DC-52FC-6EBC-6623-D9A00EA201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472" y="369276"/>
            <a:ext cx="2378571" cy="666000"/>
          </a:xfrm>
          <a:prstGeom prst="rect">
            <a:avLst/>
          </a:prstGeom>
        </p:spPr>
      </p:pic>
      <p:pic>
        <p:nvPicPr>
          <p:cNvPr id="6" name="Grafik 5" descr="Ein Bild, das Wasser, Licht enthält.&#10;&#10;KI-generierte Inhalte können fehlerhaft sein.">
            <a:extLst>
              <a:ext uri="{FF2B5EF4-FFF2-40B4-BE49-F238E27FC236}">
                <a16:creationId xmlns:a16="http://schemas.microsoft.com/office/drawing/2014/main" id="{D2472B69-4D86-CF22-DA9B-BD2C7A49848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489277" y="3613426"/>
            <a:ext cx="11229144" cy="2697694"/>
          </a:xfrm>
          <a:prstGeom prst="round2Diag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8F49F36-518E-B06A-C2AC-AAE5AD3BDBBF}"/>
              </a:ext>
            </a:extLst>
          </p:cNvPr>
          <p:cNvSpPr txBox="1"/>
          <p:nvPr userDrawn="1"/>
        </p:nvSpPr>
        <p:spPr>
          <a:xfrm>
            <a:off x="10625778" y="6111065"/>
            <a:ext cx="1080120" cy="20005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de-DE" sz="700">
                <a:solidFill>
                  <a:schemeClr val="tx1">
                    <a:lumMod val="75000"/>
                  </a:schemeClr>
                </a:solidFill>
              </a:rPr>
              <a:t>Foto: Adobe Stock</a:t>
            </a:r>
          </a:p>
        </p:txBody>
      </p:sp>
    </p:spTree>
    <p:extLst>
      <p:ext uri="{BB962C8B-B14F-4D97-AF65-F5344CB8AC3E}">
        <p14:creationId xmlns:p14="http://schemas.microsoft.com/office/powerpoint/2010/main" val="390971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>
            <a:extLst>
              <a:ext uri="{FF2B5EF4-FFF2-40B4-BE49-F238E27FC236}">
                <a16:creationId xmlns:a16="http://schemas.microsoft.com/office/drawing/2014/main" id="{3765A7E7-0FD2-4020-89AA-1586D756A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910" y="329728"/>
            <a:ext cx="8978045" cy="658486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400"/>
              </a:lnSpc>
              <a:defRPr sz="2600" i="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Title</a:t>
            </a:r>
            <a:endParaRPr lang="en-US" noProof="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02B6CD55-9886-280B-D50F-55BC6560819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5E750009-12CF-6BC1-60E4-D765FA83D6A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21" name="Textplatzhalter 9">
            <a:extLst>
              <a:ext uri="{FF2B5EF4-FFF2-40B4-BE49-F238E27FC236}">
                <a16:creationId xmlns:a16="http://schemas.microsoft.com/office/drawing/2014/main" id="{2EA1F595-7FA4-41EF-8257-867378A2A3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10" y="1448243"/>
            <a:ext cx="11236075" cy="4544640"/>
          </a:xfrm>
          <a:prstGeom prst="rect">
            <a:avLst/>
          </a:prstGeom>
        </p:spPr>
        <p:txBody>
          <a:bodyPr lIns="108000" tIns="54425" rIns="108850" bIns="54425" anchor="t" anchorCtr="0">
            <a:normAutofit/>
          </a:bodyPr>
          <a:lstStyle>
            <a:lvl1pPr marL="288000" indent="-216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en-US" noProof="0"/>
              <a:t>Text</a:t>
            </a:r>
            <a:endParaRPr lang="en-US" noProof="0" dirty="0"/>
          </a:p>
        </p:txBody>
      </p:sp>
      <p:sp>
        <p:nvSpPr>
          <p:cNvPr id="2" name="Line 2">
            <a:extLst>
              <a:ext uri="{FF2B5EF4-FFF2-40B4-BE49-F238E27FC236}">
                <a16:creationId xmlns:a16="http://schemas.microsoft.com/office/drawing/2014/main" id="{9A106A07-EB2C-38E6-3235-59DF714EA236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431910" y="988455"/>
            <a:ext cx="897804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790FA067-15D3-0A93-3CD1-D40985C85A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6056313"/>
            <a:ext cx="11235988" cy="2628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lang="de-DE" sz="11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de-DE"/>
              <a:t>Sources / References / Links / …</a:t>
            </a:r>
            <a:endParaRPr lang="en-U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00E785A-152D-05CF-CB7A-38F1FC13B0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242" y="374991"/>
            <a:ext cx="2057143" cy="576000"/>
          </a:xfrm>
          <a:prstGeom prst="rect">
            <a:avLst/>
          </a:prstGeom>
        </p:spPr>
      </p:pic>
      <p:sp>
        <p:nvSpPr>
          <p:cNvPr id="12" name="Foliennummernplatzhalter 6">
            <a:extLst>
              <a:ext uri="{FF2B5EF4-FFF2-40B4-BE49-F238E27FC236}">
                <a16:creationId xmlns:a16="http://schemas.microsoft.com/office/drawing/2014/main" id="{332A2EDB-8D8D-9355-2664-90F411E3E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7801" y="6445313"/>
            <a:ext cx="720187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>
              <a:cs typeface="Arial" charset="0"/>
            </a:endParaRP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D62CC5E1-97F7-C008-580C-43A789486C9B}"/>
              </a:ext>
            </a:extLst>
          </p:cNvPr>
          <p:cNvSpPr txBox="1">
            <a:spLocks/>
          </p:cNvSpPr>
          <p:nvPr userDrawn="1"/>
        </p:nvSpPr>
        <p:spPr>
          <a:xfrm>
            <a:off x="3919345" y="6445313"/>
            <a:ext cx="4356484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defPPr>
              <a:defRPr lang="de-DE"/>
            </a:defPPr>
            <a:lvl1pPr marL="0" algn="ctr" defTabSz="1088502" rtl="0" eaLnBrk="1" latinLnBrk="0" hangingPunct="1"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544251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Chair of Explainable AI-Based Business Information Systems</a:t>
            </a:r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37A9A9AB-81B6-478F-3DA3-D7E750316DE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6445354"/>
            <a:ext cx="3289523" cy="360000"/>
          </a:xfrm>
          <a:prstGeom prst="rect">
            <a:avLst/>
          </a:prstGeom>
        </p:spPr>
        <p:txBody>
          <a:bodyPr vert="horz" lIns="107136" tIns="54425" rIns="108850" bIns="54425" rtlCol="0" anchor="ctr"/>
          <a:lstStyle>
            <a:lvl1pPr marL="0" indent="0">
              <a:buNone/>
              <a:defRPr kumimoji="0" lang="de-DE" sz="1200" b="0" i="0" u="none" strike="noStrike" kern="1200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defRPr>
            </a:lvl1pPr>
            <a:lvl2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2pPr>
            <a:lvl3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3pPr>
            <a:lvl4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4pPr>
            <a:lvl5pPr>
              <a:defRPr lang="en-US" sz="2100" kern="1200">
                <a:solidFill>
                  <a:schemeClr val="tx1"/>
                </a:solidFill>
                <a:ea typeface="+mn-ea"/>
                <a:cs typeface="+mn-cs"/>
              </a:defRPr>
            </a:lvl5pPr>
          </a:lstStyle>
          <a:p>
            <a:pPr marL="408188" marR="0" lvl="0" indent="-408188" defTabSz="914400" latinLnBrk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de-DE"/>
              <a:t>Presenter(s)</a:t>
            </a:r>
          </a:p>
        </p:txBody>
      </p:sp>
    </p:spTree>
    <p:extLst>
      <p:ext uri="{BB962C8B-B14F-4D97-AF65-F5344CB8AC3E}">
        <p14:creationId xmlns:p14="http://schemas.microsoft.com/office/powerpoint/2010/main" val="332767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>
            <a:extLst>
              <a:ext uri="{FF2B5EF4-FFF2-40B4-BE49-F238E27FC236}">
                <a16:creationId xmlns:a16="http://schemas.microsoft.com/office/drawing/2014/main" id="{3765A7E7-0FD2-4020-89AA-1586D756A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910" y="329728"/>
            <a:ext cx="8978045" cy="658486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400"/>
              </a:lnSpc>
              <a:defRPr sz="2600" i="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Title</a:t>
            </a:r>
            <a:endParaRPr lang="en-US" noProof="0" dirty="0"/>
          </a:p>
        </p:txBody>
      </p:sp>
      <p:sp>
        <p:nvSpPr>
          <p:cNvPr id="7" name="Textplatzhalter 9">
            <a:extLst>
              <a:ext uri="{FF2B5EF4-FFF2-40B4-BE49-F238E27FC236}">
                <a16:creationId xmlns:a16="http://schemas.microsoft.com/office/drawing/2014/main" id="{2EA1F595-7FA4-41EF-8257-867378A2A3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13" y="1849758"/>
            <a:ext cx="11236075" cy="4143183"/>
          </a:xfrm>
          <a:prstGeom prst="rect">
            <a:avLst/>
          </a:prstGeom>
        </p:spPr>
        <p:txBody>
          <a:bodyPr lIns="108000" tIns="54425" rIns="108850" bIns="54425" anchor="t" anchorCtr="0">
            <a:normAutofit/>
          </a:bodyPr>
          <a:lstStyle>
            <a:lvl1pPr marL="288000" indent="-21600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en-US" noProof="0"/>
              <a:t>Text</a:t>
            </a:r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6E8D25BA-5296-414F-A215-90BA88D1C0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999" y="1280386"/>
            <a:ext cx="11235989" cy="2772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544251" indent="0">
              <a:buNone/>
              <a:defRPr/>
            </a:lvl2pPr>
            <a:lvl3pPr marL="1088502" indent="0">
              <a:buNone/>
              <a:defRPr/>
            </a:lvl3pPr>
            <a:lvl4pPr marL="1632753" indent="0">
              <a:buNone/>
              <a:defRPr/>
            </a:lvl4pPr>
            <a:lvl5pPr marL="2177004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  <a:endParaRPr lang="en-US" noProof="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02B6CD55-9886-280B-D50F-55BC6560819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5E750009-12CF-6BC1-60E4-D765FA83D6A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23C2F9C-2E1F-28E6-F1FE-99E0719EA0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242" y="374991"/>
            <a:ext cx="2057143" cy="576000"/>
          </a:xfrm>
          <a:prstGeom prst="rect">
            <a:avLst/>
          </a:prstGeom>
        </p:spPr>
      </p:pic>
      <p:sp>
        <p:nvSpPr>
          <p:cNvPr id="10" name="Foliennummernplatzhalter 6">
            <a:extLst>
              <a:ext uri="{FF2B5EF4-FFF2-40B4-BE49-F238E27FC236}">
                <a16:creationId xmlns:a16="http://schemas.microsoft.com/office/drawing/2014/main" id="{9C2A0F08-F82D-3F45-FD89-6652B0ADE3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7801" y="6445313"/>
            <a:ext cx="720187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>
              <a:cs typeface="Arial" charset="0"/>
            </a:endParaRP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7176F9CF-0AB8-C096-43B3-E56D3291B1F7}"/>
              </a:ext>
            </a:extLst>
          </p:cNvPr>
          <p:cNvSpPr txBox="1">
            <a:spLocks/>
          </p:cNvSpPr>
          <p:nvPr userDrawn="1"/>
        </p:nvSpPr>
        <p:spPr>
          <a:xfrm>
            <a:off x="3919345" y="6445313"/>
            <a:ext cx="4356484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defPPr>
              <a:defRPr lang="de-DE"/>
            </a:defPPr>
            <a:lvl1pPr marL="0" algn="ctr" defTabSz="1088502" rtl="0" eaLnBrk="1" latinLnBrk="0" hangingPunct="1"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544251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Chair of Explainable AI-Based Business Information Systems</a:t>
            </a:r>
          </a:p>
        </p:txBody>
      </p:sp>
      <p:sp>
        <p:nvSpPr>
          <p:cNvPr id="14" name="Textplatzhalter 6">
            <a:extLst>
              <a:ext uri="{FF2B5EF4-FFF2-40B4-BE49-F238E27FC236}">
                <a16:creationId xmlns:a16="http://schemas.microsoft.com/office/drawing/2014/main" id="{4FBE1028-8AEB-5374-AA5D-B724F3E73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6056313"/>
            <a:ext cx="11235988" cy="2628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lang="de-DE" sz="11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de-DE"/>
              <a:t>Sources / References / Links / …</a:t>
            </a:r>
            <a:endParaRPr lang="en-US" dirty="0"/>
          </a:p>
        </p:txBody>
      </p:sp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603CC686-8DA6-733C-E1BA-8FB0A6C288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6445354"/>
            <a:ext cx="3289523" cy="360000"/>
          </a:xfrm>
          <a:prstGeom prst="rect">
            <a:avLst/>
          </a:prstGeom>
        </p:spPr>
        <p:txBody>
          <a:bodyPr vert="horz" lIns="107136" tIns="54425" rIns="108850" bIns="54425" rtlCol="0" anchor="ctr"/>
          <a:lstStyle>
            <a:lvl1pPr marL="0" indent="0">
              <a:buNone/>
              <a:defRPr kumimoji="0" lang="de-DE" sz="1200" b="0" i="0" u="none" strike="noStrike" kern="1200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defRPr>
            </a:lvl1pPr>
            <a:lvl2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2pPr>
            <a:lvl3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3pPr>
            <a:lvl4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4pPr>
            <a:lvl5pPr>
              <a:defRPr lang="en-US" sz="2100" kern="1200">
                <a:solidFill>
                  <a:schemeClr val="tx1"/>
                </a:solidFill>
                <a:ea typeface="+mn-ea"/>
                <a:cs typeface="+mn-cs"/>
              </a:defRPr>
            </a:lvl5pPr>
          </a:lstStyle>
          <a:p>
            <a:pPr marL="408188" marR="0" lvl="0" indent="-408188" defTabSz="914400" latinLnBrk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de-DE"/>
              <a:t>Presenter(s)</a:t>
            </a:r>
          </a:p>
        </p:txBody>
      </p:sp>
      <p:sp>
        <p:nvSpPr>
          <p:cNvPr id="2" name="Line 2">
            <a:extLst>
              <a:ext uri="{FF2B5EF4-FFF2-40B4-BE49-F238E27FC236}">
                <a16:creationId xmlns:a16="http://schemas.microsoft.com/office/drawing/2014/main" id="{8AE61A28-628B-CAE6-0E6E-CF9658CBBF1E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431910" y="988455"/>
            <a:ext cx="897804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53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2">
            <a:extLst>
              <a:ext uri="{FF2B5EF4-FFF2-40B4-BE49-F238E27FC236}">
                <a16:creationId xmlns:a16="http://schemas.microsoft.com/office/drawing/2014/main" id="{02B6CD55-9886-280B-D50F-55BC6560819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5E750009-12CF-6BC1-60E4-D765FA83D6A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21" name="Textplatzhalter 9">
            <a:extLst>
              <a:ext uri="{FF2B5EF4-FFF2-40B4-BE49-F238E27FC236}">
                <a16:creationId xmlns:a16="http://schemas.microsoft.com/office/drawing/2014/main" id="{2EA1F595-7FA4-41EF-8257-867378A2A3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10" y="2456355"/>
            <a:ext cx="11236075" cy="2269583"/>
          </a:xfrm>
          <a:prstGeom prst="rect">
            <a:avLst/>
          </a:prstGeom>
        </p:spPr>
        <p:txBody>
          <a:bodyPr lIns="108000" tIns="54425" rIns="108850" bIns="54425" anchor="ctr" anchorCtr="0">
            <a:normAutofit/>
          </a:bodyPr>
          <a:lstStyle>
            <a:lvl1pPr marL="7200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48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en-US" noProof="0"/>
              <a:t>Section Title</a:t>
            </a:r>
            <a:endParaRPr lang="en-US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D77522A-7211-D49C-B1B0-52A0B4210F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242" y="374991"/>
            <a:ext cx="2057143" cy="576000"/>
          </a:xfrm>
          <a:prstGeom prst="rect">
            <a:avLst/>
          </a:prstGeom>
        </p:spPr>
      </p:pic>
      <p:sp>
        <p:nvSpPr>
          <p:cNvPr id="5" name="Foliennummernplatzhalter 6">
            <a:extLst>
              <a:ext uri="{FF2B5EF4-FFF2-40B4-BE49-F238E27FC236}">
                <a16:creationId xmlns:a16="http://schemas.microsoft.com/office/drawing/2014/main" id="{6EE896C7-4286-DF58-9298-C4AC20EE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7801" y="6445313"/>
            <a:ext cx="720187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>
              <a:cs typeface="Arial" charset="0"/>
            </a:endParaRPr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9A0948F9-E8ED-7BDC-1890-A6005BE0E479}"/>
              </a:ext>
            </a:extLst>
          </p:cNvPr>
          <p:cNvSpPr txBox="1">
            <a:spLocks/>
          </p:cNvSpPr>
          <p:nvPr userDrawn="1"/>
        </p:nvSpPr>
        <p:spPr>
          <a:xfrm>
            <a:off x="3919345" y="6445313"/>
            <a:ext cx="4356484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defPPr>
              <a:defRPr lang="de-DE"/>
            </a:defPPr>
            <a:lvl1pPr marL="0" algn="ctr" defTabSz="1088502" rtl="0" eaLnBrk="1" latinLnBrk="0" hangingPunct="1"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544251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Chair of Explainable AI-Based Business Information Systems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CE45D9B-329D-C570-EBF3-AE84F1A310D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6445354"/>
            <a:ext cx="3289523" cy="360000"/>
          </a:xfrm>
          <a:prstGeom prst="rect">
            <a:avLst/>
          </a:prstGeom>
        </p:spPr>
        <p:txBody>
          <a:bodyPr vert="horz" lIns="107136" tIns="54425" rIns="108850" bIns="54425" rtlCol="0" anchor="ctr"/>
          <a:lstStyle>
            <a:lvl1pPr marL="0" indent="0">
              <a:buNone/>
              <a:defRPr kumimoji="0" lang="de-DE" sz="1200" b="0" i="0" u="none" strike="noStrike" kern="1200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defRPr>
            </a:lvl1pPr>
            <a:lvl2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2pPr>
            <a:lvl3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3pPr>
            <a:lvl4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4pPr>
            <a:lvl5pPr>
              <a:defRPr lang="en-US" sz="2100" kern="1200">
                <a:solidFill>
                  <a:schemeClr val="tx1"/>
                </a:solidFill>
                <a:ea typeface="+mn-ea"/>
                <a:cs typeface="+mn-cs"/>
              </a:defRPr>
            </a:lvl5pPr>
          </a:lstStyle>
          <a:p>
            <a:pPr marL="408188" marR="0" lvl="0" indent="-408188" defTabSz="914400" latinLnBrk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de-DE"/>
              <a:t>Presenter(s)</a:t>
            </a:r>
          </a:p>
        </p:txBody>
      </p:sp>
    </p:spTree>
    <p:extLst>
      <p:ext uri="{BB962C8B-B14F-4D97-AF65-F5344CB8AC3E}">
        <p14:creationId xmlns:p14="http://schemas.microsoft.com/office/powerpoint/2010/main" val="170286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unddesign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 userDrawn="1"/>
        </p:nvSpPr>
        <p:spPr bwMode="auto">
          <a:xfrm flipV="1">
            <a:off x="340874" y="638322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0"/>
          </p:nvPr>
        </p:nvSpPr>
        <p:spPr>
          <a:xfrm>
            <a:off x="431914" y="1268708"/>
            <a:ext cx="11236075" cy="4682621"/>
          </a:xfrm>
          <a:prstGeom prst="rect">
            <a:avLst/>
          </a:prstGeom>
        </p:spPr>
        <p:txBody>
          <a:bodyPr lIns="257126" tIns="54425" rIns="108850" bIns="54425" anchor="t" anchorCtr="0">
            <a:normAutofit/>
          </a:bodyPr>
          <a:lstStyle>
            <a:lvl1pPr>
              <a:spcBef>
                <a:spcPts val="714"/>
              </a:spcBef>
              <a:spcAft>
                <a:spcPts val="714"/>
              </a:spcAft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0CC31F-88F8-44B9-9BEC-0E8A9C2DEC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dirty="0"/>
              <a:t>Prof. Dr. Ulrich Gnewuch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1FF868-3FEA-4B2E-A55E-AD12BBEAB27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Chair of Explainable AI-based Business Information Systems</a:t>
            </a:r>
            <a:endParaRPr lang="en-GB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D67EED-0E5E-46E2-BC4C-198E47B34C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7" name="Line 2">
            <a:extLst>
              <a:ext uri="{FF2B5EF4-FFF2-40B4-BE49-F238E27FC236}">
                <a16:creationId xmlns:a16="http://schemas.microsoft.com/office/drawing/2014/main" id="{4344E461-F4D4-F68B-C676-F1B0084B4422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340874" y="681538"/>
            <a:ext cx="11327116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 dirty="0">
              <a:solidFill>
                <a:srgbClr val="FFFFFF"/>
              </a:solidFill>
            </a:endParaRP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5374FDDD-3B9B-AC26-9604-2CB0D2DED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1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30195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99" r:id="rId2"/>
    <p:sldLayoutId id="2147483715" r:id="rId3"/>
    <p:sldLayoutId id="2147483783" r:id="rId4"/>
    <p:sldLayoutId id="2147483784" r:id="rId5"/>
  </p:sldLayoutIdLst>
  <p:hf hdr="0" ftr="0"/>
  <p:txStyles>
    <p:titleStyle>
      <a:lvl1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2600" b="1" i="1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2pPr>
      <a:lvl3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3pPr>
      <a:lvl4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4pPr>
      <a:lvl5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5pPr>
      <a:lvl6pPr marL="544251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6pPr>
      <a:lvl7pPr marL="1088502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7pPr>
      <a:lvl8pPr marL="1632753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8pPr>
      <a:lvl9pPr marL="2177004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9pPr>
    </p:titleStyle>
    <p:bodyStyle>
      <a:lvl1pPr marL="408188" indent="-408188" algn="l" rtl="0" eaLnBrk="1" fontAlgn="base" hangingPunct="1">
        <a:spcBef>
          <a:spcPct val="20000"/>
        </a:spcBef>
        <a:spcAft>
          <a:spcPct val="0"/>
        </a:spcAft>
        <a:buChar char="•"/>
        <a:defRPr sz="2900">
          <a:solidFill>
            <a:srgbClr val="4D4D4D"/>
          </a:solidFill>
          <a:latin typeface="+mn-lt"/>
          <a:ea typeface="+mn-ea"/>
          <a:cs typeface="+mn-cs"/>
        </a:defRPr>
      </a:lvl1pPr>
      <a:lvl2pPr marL="884408" indent="-340157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4D4D4D"/>
          </a:solidFill>
          <a:latin typeface="+mn-lt"/>
        </a:defRPr>
      </a:lvl2pPr>
      <a:lvl3pPr marL="1360627" indent="-272125" algn="l" rtl="0" eaLnBrk="1" fontAlgn="base" hangingPunct="1">
        <a:spcBef>
          <a:spcPct val="20000"/>
        </a:spcBef>
        <a:spcAft>
          <a:spcPct val="0"/>
        </a:spcAft>
        <a:buChar char="•"/>
        <a:defRPr sz="2900">
          <a:solidFill>
            <a:srgbClr val="4D4D4D"/>
          </a:solidFill>
          <a:latin typeface="+mn-lt"/>
        </a:defRPr>
      </a:lvl3pPr>
      <a:lvl4pPr marL="1904878" indent="-272125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rgbClr val="4D4D4D"/>
          </a:solidFill>
          <a:latin typeface="+mn-lt"/>
        </a:defRPr>
      </a:lvl4pPr>
      <a:lvl5pPr marL="2449129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5pPr>
      <a:lvl6pPr marL="2993380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6pPr>
      <a:lvl7pPr marL="3537631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7pPr>
      <a:lvl8pPr marL="4081882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8pPr>
      <a:lvl9pPr marL="4626132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isq.umn.edu/misq/downloads/download/editorial/73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2B9F332-23B6-B3F4-B795-92E5FA647A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682B82-3754-5EAC-B93A-CAEA7B5655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5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DA4058FF-C8E3-5DE0-DC1E-5D4F3D410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Thesis Title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560B3CF-F90B-5528-88B2-33F865761A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en-US" smtClean="0">
                <a:solidFill>
                  <a:srgbClr val="7F7F7F"/>
                </a:solidFill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45AF567-9F61-C2A6-6228-960F3DD8C74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32CB5C0-066E-04C2-E027-9B6850EBFF09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Your Name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B0FCD5A-6E9B-09DD-E14E-FED1851311A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r>
              <a:rPr lang="en-US" dirty="0"/>
              <a:t>Chair of Explainable AI-based Business Information Systems</a:t>
            </a:r>
          </a:p>
        </p:txBody>
      </p:sp>
      <p:sp>
        <p:nvSpPr>
          <p:cNvPr id="13" name="Abgerundetes Rechteck 6">
            <a:extLst>
              <a:ext uri="{FF2B5EF4-FFF2-40B4-BE49-F238E27FC236}">
                <a16:creationId xmlns:a16="http://schemas.microsoft.com/office/drawing/2014/main" id="{01531217-0F32-48EC-A5E6-799EE2E83309}"/>
              </a:ext>
            </a:extLst>
          </p:cNvPr>
          <p:cNvSpPr/>
          <p:nvPr/>
        </p:nvSpPr>
        <p:spPr>
          <a:xfrm>
            <a:off x="429085" y="1125538"/>
            <a:ext cx="2977020" cy="3854173"/>
          </a:xfrm>
          <a:prstGeom prst="roundRect">
            <a:avLst>
              <a:gd name="adj" fmla="val 4612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Motivation</a:t>
            </a:r>
          </a:p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What is the problem? </a:t>
            </a: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Why is it important?</a:t>
            </a: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400" kern="0" dirty="0">
              <a:solidFill>
                <a:schemeClr val="bg1"/>
              </a:solidFill>
              <a:latin typeface="Arial"/>
            </a:endParaRP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What are the knowledge gaps that you intend to fill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?</a:t>
            </a: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kern="0" dirty="0">
                <a:solidFill>
                  <a:schemeClr val="bg1"/>
                </a:solidFill>
                <a:latin typeface="Arial"/>
              </a:rPr>
              <a:t>Why are they important?</a:t>
            </a:r>
            <a:endParaRPr kumimoji="0" lang="en-US" sz="1867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Abgerundetes Rechteck 8">
            <a:extLst>
              <a:ext uri="{FF2B5EF4-FFF2-40B4-BE49-F238E27FC236}">
                <a16:creationId xmlns:a16="http://schemas.microsoft.com/office/drawing/2014/main" id="{EB6E47E6-3D89-D122-21F8-0CDB75A73462}"/>
              </a:ext>
            </a:extLst>
          </p:cNvPr>
          <p:cNvSpPr/>
          <p:nvPr/>
        </p:nvSpPr>
        <p:spPr>
          <a:xfrm>
            <a:off x="3472235" y="2844584"/>
            <a:ext cx="4971062" cy="2135128"/>
          </a:xfrm>
          <a:prstGeom prst="roundRect">
            <a:avLst>
              <a:gd name="adj" fmla="val 7543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121948" tIns="60974" rIns="121948" bIns="6097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Foundations</a:t>
            </a:r>
          </a:p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are relevant related research streams?</a:t>
            </a: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are conceptual and/or theoretical foundations?</a:t>
            </a:r>
          </a:p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67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Abgerundetes Rechteck 9">
            <a:extLst>
              <a:ext uri="{FF2B5EF4-FFF2-40B4-BE49-F238E27FC236}">
                <a16:creationId xmlns:a16="http://schemas.microsoft.com/office/drawing/2014/main" id="{8B5AEF55-3DE1-1A4F-D5FE-E31B88EBEC2B}"/>
              </a:ext>
            </a:extLst>
          </p:cNvPr>
          <p:cNvSpPr/>
          <p:nvPr/>
        </p:nvSpPr>
        <p:spPr>
          <a:xfrm>
            <a:off x="8548959" y="1123069"/>
            <a:ext cx="3095744" cy="3854172"/>
          </a:xfrm>
          <a:prstGeom prst="roundRect">
            <a:avLst>
              <a:gd name="adj" fmla="val 3262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121948" tIns="60974" rIns="121948" bIns="6097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Expected Outcomes</a:t>
            </a:r>
          </a:p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How do you intend to contribute to …</a:t>
            </a:r>
          </a:p>
          <a:p>
            <a:pPr marL="990798" marR="0" lvl="1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research?</a:t>
            </a:r>
          </a:p>
          <a:p>
            <a:pPr marL="990798" marR="0" lvl="1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practice?</a:t>
            </a:r>
          </a:p>
          <a:p>
            <a:pPr marL="990798" marR="0" lvl="1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can researchers</a:t>
            </a:r>
            <a:r>
              <a:rPr kumimoji="0" lang="en-US" sz="1400" b="0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practitioners (e.g., managers, developers) learn from your results?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Abgerundetes Rechteck 10">
            <a:extLst>
              <a:ext uri="{FF2B5EF4-FFF2-40B4-BE49-F238E27FC236}">
                <a16:creationId xmlns:a16="http://schemas.microsoft.com/office/drawing/2014/main" id="{096C3629-C2C7-8DE2-8997-C9CA0852B229}"/>
              </a:ext>
            </a:extLst>
          </p:cNvPr>
          <p:cNvSpPr/>
          <p:nvPr/>
        </p:nvSpPr>
        <p:spPr>
          <a:xfrm>
            <a:off x="441038" y="5042571"/>
            <a:ext cx="11203665" cy="1267543"/>
          </a:xfrm>
          <a:prstGeom prst="roundRect">
            <a:avLst>
              <a:gd name="adj" fmla="val 7988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Research Method(s)</a:t>
            </a:r>
          </a:p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81076" marR="0" lvl="0" indent="-381076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Which research method(s) do you use? Why?</a:t>
            </a:r>
          </a:p>
          <a:p>
            <a:pPr marL="381076" indent="-381076" defTabSz="1219444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chemeClr val="bg1"/>
                </a:solidFill>
              </a:rPr>
              <a:t>Which specific research activities are planned?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67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Abgerundetes Rechteck 4">
            <a:extLst>
              <a:ext uri="{FF2B5EF4-FFF2-40B4-BE49-F238E27FC236}">
                <a16:creationId xmlns:a16="http://schemas.microsoft.com/office/drawing/2014/main" id="{04192E67-CC62-EFA0-E8D5-5A89126B977B}"/>
              </a:ext>
            </a:extLst>
          </p:cNvPr>
          <p:cNvSpPr/>
          <p:nvPr/>
        </p:nvSpPr>
        <p:spPr>
          <a:xfrm>
            <a:off x="3472237" y="1125539"/>
            <a:ext cx="4971061" cy="1656184"/>
          </a:xfrm>
          <a:prstGeom prst="roundRect">
            <a:avLst>
              <a:gd name="adj" fmla="val 4160"/>
            </a:avLst>
          </a:prstGeom>
          <a:solidFill>
            <a:srgbClr val="FFFFFF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67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Research Question(s)</a:t>
            </a:r>
          </a:p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1219444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What RQ(s) are you working on?</a:t>
            </a:r>
          </a:p>
        </p:txBody>
      </p:sp>
    </p:spTree>
    <p:extLst>
      <p:ext uri="{BB962C8B-B14F-4D97-AF65-F5344CB8AC3E}">
        <p14:creationId xmlns:p14="http://schemas.microsoft.com/office/powerpoint/2010/main" val="337138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53AE53-9FA8-20BC-6830-5F400CBC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References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2ACF54-2B86-5FA6-D4B0-FB1A7C8B6E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lang="en-US">
              <a:solidFill>
                <a:srgbClr val="4D4D4D"/>
              </a:solidFill>
              <a:latin typeface="Arial"/>
            </a:endParaRPr>
          </a:p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60000" indent="-360000">
              <a:buNone/>
              <a:defRPr/>
            </a:pPr>
            <a:r>
              <a:rPr lang="en-US">
                <a:highlight>
                  <a:srgbClr val="FFFF00"/>
                </a:highlight>
              </a:rPr>
              <a:t>Please include your key references!</a:t>
            </a:r>
          </a:p>
          <a:p>
            <a:pPr marL="360000" indent="-360000">
              <a:buNone/>
              <a:defRPr/>
            </a:pPr>
            <a:endParaRPr lang="en-US">
              <a:highlight>
                <a:srgbClr val="FFFF00"/>
              </a:highlight>
            </a:endParaRPr>
          </a:p>
          <a:p>
            <a:pPr marL="360000" indent="-360000">
              <a:buNone/>
              <a:defRPr/>
            </a:pPr>
            <a:r>
              <a:rPr lang="en-US"/>
              <a:t>Example:</a:t>
            </a:r>
          </a:p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Berente, N., Gu, B., Recker, J., &amp; Santhanam, R. (2021). Managing Artificial Intelligence. </a:t>
            </a:r>
            <a:r>
              <a:rPr kumimoji="0" lang="de-DE" sz="1800" b="0" i="1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MIS Quarterly</a:t>
            </a:r>
            <a:r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de-DE" sz="1800" b="0" i="1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45</a:t>
            </a:r>
            <a:r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(3), 1433-1450. </a:t>
            </a:r>
            <a:r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https://misq.umn.edu/misq/downloads/download/editorial/738/</a:t>
            </a: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Russell, S. J., &amp; Norvig, P. (2010). </a:t>
            </a:r>
            <a:r>
              <a: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Artificial Intelligence: A Modern Approach 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(3rd ed.). Prentice Hall.</a:t>
            </a:r>
          </a:p>
          <a:p>
            <a:pPr marL="360000" indent="-360000">
              <a:buNone/>
              <a:defRPr/>
            </a:pPr>
            <a:endParaRPr lang="en-US">
              <a:highlight>
                <a:srgbClr val="FFFF00"/>
              </a:highlight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95F15A8-F658-B17D-461E-69654C929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>
              <a:cs typeface="Arial" charset="0"/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655E8F2-3D63-5E97-7AA7-FA0ADD447C9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31318"/>
      </p:ext>
    </p:extLst>
  </p:cSld>
  <p:clrMapOvr>
    <a:masterClrMapping/>
  </p:clrMapOvr>
</p:sld>
</file>

<file path=ppt/theme/theme1.xml><?xml version="1.0" encoding="utf-8"?>
<a:theme xmlns:a="http://schemas.openxmlformats.org/drawingml/2006/main" name="AIBIS Master">
  <a:themeElements>
    <a:clrScheme name="Unifarben">
      <a:dk1>
        <a:srgbClr val="7F7F7F"/>
      </a:dk1>
      <a:lt1>
        <a:srgbClr val="FFFFFF"/>
      </a:lt1>
      <a:dk2>
        <a:srgbClr val="4D4D4D"/>
      </a:dk2>
      <a:lt2>
        <a:srgbClr val="E5E5E5"/>
      </a:lt2>
      <a:accent1>
        <a:srgbClr val="F29400"/>
      </a:accent1>
      <a:accent2>
        <a:srgbClr val="E53138"/>
      </a:accent2>
      <a:accent3>
        <a:srgbClr val="BC2A33"/>
      </a:accent3>
      <a:accent4>
        <a:srgbClr val="006039"/>
      </a:accent4>
      <a:accent5>
        <a:srgbClr val="005AA1"/>
      </a:accent5>
      <a:accent6>
        <a:srgbClr val="999F9E"/>
      </a:accent6>
      <a:hlink>
        <a:srgbClr val="F29400"/>
      </a:hlink>
      <a:folHlink>
        <a:srgbClr val="999F9E"/>
      </a:folHlink>
    </a:clrScheme>
    <a:fontScheme name="LehrstuhlInformationsmanagement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hrstuhlInformationsmanagemen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Informationsmanagement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8">
        <a:dk1>
          <a:srgbClr val="4D4D4D"/>
        </a:dk1>
        <a:lt1>
          <a:srgbClr val="FFFFFF"/>
        </a:lt1>
        <a:dk2>
          <a:srgbClr val="000064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9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10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FF7F00"/>
        </a:accent1>
        <a:accent2>
          <a:srgbClr val="FF7F00"/>
        </a:accent2>
        <a:accent3>
          <a:srgbClr val="FFFFFF"/>
        </a:accent3>
        <a:accent4>
          <a:srgbClr val="404040"/>
        </a:accent4>
        <a:accent5>
          <a:srgbClr val="FFC0AA"/>
        </a:accent5>
        <a:accent6>
          <a:srgbClr val="E77200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18a871-4012-4a71-a455-4c9fd2aee077" xsi:nil="true"/>
    <lcf76f155ced4ddcb4097134ff3c332f xmlns="2f80ae91-9e4d-46da-b527-87b826b3b7f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1B692081C0A4459FB8ADD155534305" ma:contentTypeVersion="13" ma:contentTypeDescription="Ein neues Dokument erstellen." ma:contentTypeScope="" ma:versionID="7c01eb0aec6b241bad0c4ba73177fd41">
  <xsd:schema xmlns:xsd="http://www.w3.org/2001/XMLSchema" xmlns:xs="http://www.w3.org/2001/XMLSchema" xmlns:p="http://schemas.microsoft.com/office/2006/metadata/properties" xmlns:ns2="2f80ae91-9e4d-46da-b527-87b826b3b7f9" xmlns:ns3="a518a871-4012-4a71-a455-4c9fd2aee077" targetNamespace="http://schemas.microsoft.com/office/2006/metadata/properties" ma:root="true" ma:fieldsID="4424b06e2cd1a23aa4ecff454820851e" ns2:_="" ns3:_="">
    <xsd:import namespace="2f80ae91-9e4d-46da-b527-87b826b3b7f9"/>
    <xsd:import namespace="a518a871-4012-4a71-a455-4c9fd2aee0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80ae91-9e4d-46da-b527-87b826b3b7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2ab48a0b-1d19-4fa4-8163-2f108470d0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18a871-4012-4a71-a455-4c9fd2aee07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f22d8f4-5072-411f-8fc6-671d30396103}" ma:internalName="TaxCatchAll" ma:showField="CatchAllData" ma:web="a518a871-4012-4a71-a455-4c9fd2aee0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BD7307-6F7D-4EFF-87AC-5D036054B708}">
  <ds:schemaRefs>
    <ds:schemaRef ds:uri="a518a871-4012-4a71-a455-4c9fd2aee077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2f80ae91-9e4d-46da-b527-87b826b3b7f9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23D3C6E-322D-4C6E-B39F-1FA1E787AD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80ae91-9e4d-46da-b527-87b826b3b7f9"/>
    <ds:schemaRef ds:uri="a518a871-4012-4a71-a455-4c9fd2aee0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9D4B63-1620-4653-B505-9ACC52EC57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Benutzerdefiniert</PresentationFormat>
  <Paragraphs>38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AIBIS Master</vt:lpstr>
      <vt:lpstr>PowerPoint-Präsentation</vt:lpstr>
      <vt:lpstr>Thesis Title</vt:lpstr>
      <vt:lpstr>Key References</vt:lpstr>
    </vt:vector>
  </TitlesOfParts>
  <Company>Universität Passau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ulrich.gnewuch@uni-passau.de</dc:creator>
  <cp:lastModifiedBy>Gnewuch, Ulrich</cp:lastModifiedBy>
  <cp:revision>487</cp:revision>
  <cp:lastPrinted>2023-05-02T12:03:59Z</cp:lastPrinted>
  <dcterms:created xsi:type="dcterms:W3CDTF">2016-02-26T11:31:10Z</dcterms:created>
  <dcterms:modified xsi:type="dcterms:W3CDTF">2025-04-21T09:59:46Z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0x010100031B692081C0A4459FB8ADD155534305</vt:lpwstr>
  </property>
  <property fmtid="{D5CDD505-2E9C-101B-9397-08002B2CF9AE}" pid="3" name="MediaServiceImageTags">
    <vt:lpwstr/>
  </property>
</Properties>
</file>