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6" r:id="rId1"/>
  </p:sldMasterIdLst>
  <p:notesMasterIdLst>
    <p:notesMasterId r:id="rId7"/>
  </p:notesMasterIdLst>
  <p:handoutMasterIdLst>
    <p:handoutMasterId r:id="rId8"/>
  </p:handoutMasterIdLst>
  <p:sldIdLst>
    <p:sldId id="646" r:id="rId2"/>
    <p:sldId id="636" r:id="rId3"/>
    <p:sldId id="643" r:id="rId4"/>
    <p:sldId id="638" r:id="rId5"/>
    <p:sldId id="647" r:id="rId6"/>
  </p:sldIdLst>
  <p:sldSz cx="9144000" cy="6858000" type="screen4x3"/>
  <p:notesSz cx="9928225" cy="679767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480">
          <p15:clr>
            <a:srgbClr val="A4A3A4"/>
          </p15:clr>
        </p15:guide>
        <p15:guide id="2" orient="horz" pos="799">
          <p15:clr>
            <a:srgbClr val="A4A3A4"/>
          </p15:clr>
        </p15:guide>
        <p15:guide id="3" orient="horz" pos="436">
          <p15:clr>
            <a:srgbClr val="A4A3A4"/>
          </p15:clr>
        </p15:guide>
        <p15:guide id="4" orient="horz" pos="2432">
          <p15:clr>
            <a:srgbClr val="A4A3A4"/>
          </p15:clr>
        </p15:guide>
        <p15:guide id="5" orient="horz" pos="3748">
          <p15:clr>
            <a:srgbClr val="A4A3A4"/>
          </p15:clr>
        </p15:guide>
        <p15:guide id="6" orient="horz" pos="1026">
          <p15:clr>
            <a:srgbClr val="A4A3A4"/>
          </p15:clr>
        </p15:guide>
        <p15:guide id="7" orient="horz" pos="3521">
          <p15:clr>
            <a:srgbClr val="A4A3A4"/>
          </p15:clr>
        </p15:guide>
        <p15:guide id="8" pos="567">
          <p15:clr>
            <a:srgbClr val="A4A3A4"/>
          </p15:clr>
        </p15:guide>
        <p15:guide id="9" pos="204">
          <p15:clr>
            <a:srgbClr val="A4A3A4"/>
          </p15:clr>
        </p15:guide>
        <p15:guide id="10" pos="5511">
          <p15:clr>
            <a:srgbClr val="A4A3A4"/>
          </p15:clr>
        </p15:guide>
        <p15:guide id="11" pos="4241">
          <p15:clr>
            <a:srgbClr val="A4A3A4"/>
          </p15:clr>
        </p15:guide>
        <p15:guide id="12" pos="4468">
          <p15:clr>
            <a:srgbClr val="A4A3A4"/>
          </p15:clr>
        </p15:guide>
        <p15:guide id="13" pos="793">
          <p15:clr>
            <a:srgbClr val="A4A3A4"/>
          </p15:clr>
        </p15:guide>
        <p15:guide id="14" pos="2154">
          <p15:clr>
            <a:srgbClr val="A4A3A4"/>
          </p15:clr>
        </p15:guide>
        <p15:guide id="15" pos="1791">
          <p15:clr>
            <a:srgbClr val="A4A3A4"/>
          </p15:clr>
        </p15:guide>
        <p15:guide id="16" pos="39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8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A7F84F3-75B7-2B80-F5E8-A982D867A2D4}" name="Oliver Entrop" initials="OE" userId="S::oliver.entrop@uni-passau.de::5b696340-6d6f-4af8-b985-6e2109cfbe0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FF9900"/>
    <a:srgbClr val="E1F8E0"/>
    <a:srgbClr val="DDDDDD"/>
    <a:srgbClr val="FEEBD2"/>
    <a:srgbClr val="003366"/>
    <a:srgbClr val="339933"/>
    <a:srgbClr val="008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Mittlere Formatvorla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734" autoAdjust="0"/>
    <p:restoredTop sz="82048" autoAdjust="0"/>
  </p:normalViewPr>
  <p:slideViewPr>
    <p:cSldViewPr showGuides="1">
      <p:cViewPr varScale="1">
        <p:scale>
          <a:sx n="62" d="100"/>
          <a:sy n="62" d="100"/>
        </p:scale>
        <p:origin x="810" y="66"/>
      </p:cViewPr>
      <p:guideLst>
        <p:guide orient="horz" pos="1480"/>
        <p:guide orient="horz" pos="799"/>
        <p:guide orient="horz" pos="436"/>
        <p:guide orient="horz" pos="2432"/>
        <p:guide orient="horz" pos="3748"/>
        <p:guide orient="horz" pos="1026"/>
        <p:guide orient="horz" pos="3521"/>
        <p:guide pos="567"/>
        <p:guide pos="204"/>
        <p:guide pos="5511"/>
        <p:guide pos="4241"/>
        <p:guide pos="4468"/>
        <p:guide pos="793"/>
        <p:guide pos="2154"/>
        <p:guide pos="1791"/>
        <p:guide pos="39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072"/>
    </p:cViewPr>
  </p:sorterViewPr>
  <p:notesViewPr>
    <p:cSldViewPr showGuides="1">
      <p:cViewPr varScale="1">
        <p:scale>
          <a:sx n="118" d="100"/>
          <a:sy n="118" d="100"/>
        </p:scale>
        <p:origin x="1950" y="90"/>
      </p:cViewPr>
      <p:guideLst>
        <p:guide orient="horz" pos="2141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03682" cy="340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46" tIns="47323" rIns="94646" bIns="47323" numCol="1" anchor="t" anchorCtr="0" compatLnSpc="1">
            <a:prstTxWarp prst="textNoShape">
              <a:avLst/>
            </a:prstTxWarp>
          </a:bodyPr>
          <a:lstStyle>
            <a:lvl1pPr defTabSz="946742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543" y="1"/>
            <a:ext cx="4303682" cy="340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46" tIns="47323" rIns="94646" bIns="47323" numCol="1" anchor="t" anchorCtr="0" compatLnSpc="1">
            <a:prstTxWarp prst="textNoShape">
              <a:avLst/>
            </a:prstTxWarp>
          </a:bodyPr>
          <a:lstStyle>
            <a:lvl1pPr algn="r" defTabSz="946742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117"/>
            <a:ext cx="4303682" cy="340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46" tIns="47323" rIns="94646" bIns="47323" numCol="1" anchor="b" anchorCtr="0" compatLnSpc="1">
            <a:prstTxWarp prst="textNoShape">
              <a:avLst/>
            </a:prstTxWarp>
          </a:bodyPr>
          <a:lstStyle>
            <a:lvl1pPr defTabSz="946742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543" y="6457117"/>
            <a:ext cx="4303682" cy="340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46" tIns="47323" rIns="94646" bIns="47323" numCol="1" anchor="b" anchorCtr="0" compatLnSpc="1">
            <a:prstTxWarp prst="textNoShape">
              <a:avLst/>
            </a:prstTxWarp>
          </a:bodyPr>
          <a:lstStyle>
            <a:lvl1pPr algn="r" defTabSz="946742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6389E56-B004-46F7-9459-1425C9ED3CA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6200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03682" cy="340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 defTabSz="91506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29" y="1"/>
            <a:ext cx="4303682" cy="340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 algn="r" defTabSz="91506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8663" y="509588"/>
            <a:ext cx="3397250" cy="25479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461" y="3228559"/>
            <a:ext cx="7943306" cy="3059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7117"/>
            <a:ext cx="4303682" cy="338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3" rIns="91428" bIns="45713" numCol="1" anchor="b" anchorCtr="0" compatLnSpc="1">
            <a:prstTxWarp prst="textNoShape">
              <a:avLst/>
            </a:prstTxWarp>
          </a:bodyPr>
          <a:lstStyle>
            <a:lvl1pPr defTabSz="91506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29" y="6457117"/>
            <a:ext cx="4303682" cy="338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3" rIns="91428" bIns="45713" numCol="1" anchor="b" anchorCtr="0" compatLnSpc="1">
            <a:prstTxWarp prst="textNoShape">
              <a:avLst/>
            </a:prstTxWarp>
          </a:bodyPr>
          <a:lstStyle>
            <a:lvl1pPr algn="r" defTabSz="91506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54380608-6676-4749-BFD4-FD75973E965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6609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380608-6676-4749-BFD4-FD75973E965B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1820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380608-6676-4749-BFD4-FD75973E965B}" type="slidenum">
              <a:rPr lang="de-DE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961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380608-6676-4749-BFD4-FD75973E965B}" type="slidenum">
              <a:rPr lang="de-DE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18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0" y="2349500"/>
            <a:ext cx="9144000" cy="3240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900113" y="1773238"/>
            <a:ext cx="7848600" cy="576262"/>
          </a:xfrm>
          <a:prstGeom prst="rect">
            <a:avLst/>
          </a:prstGeom>
        </p:spPr>
        <p:txBody>
          <a:bodyPr lIns="0" rIns="0" bIns="108000" anchor="b" anchorCtr="0"/>
          <a:lstStyle>
            <a:lvl1pPr marL="0" indent="0">
              <a:buNone/>
              <a:defRPr sz="2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>
          <a:xfrm>
            <a:off x="3707904" y="5589589"/>
            <a:ext cx="5040809" cy="863600"/>
          </a:xfrm>
          <a:prstGeom prst="rect">
            <a:avLst/>
          </a:prstGeom>
        </p:spPr>
        <p:txBody>
          <a:bodyPr tIns="252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CE3BDE6-297A-4113-BD23-DC24882581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60648"/>
            <a:ext cx="2231908" cy="7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737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noramabild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 bwMode="auto">
          <a:xfrm>
            <a:off x="0" y="1268414"/>
            <a:ext cx="9144000" cy="2592386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DDDDDD"/>
              </a:solidFill>
              <a:effectLst/>
              <a:latin typeface="Arial" charset="0"/>
            </a:endParaRPr>
          </a:p>
        </p:txBody>
      </p:sp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/>
          </p:nvPr>
        </p:nvSpPr>
        <p:spPr>
          <a:xfrm>
            <a:off x="323849" y="1268414"/>
            <a:ext cx="8424863" cy="2592387"/>
          </a:xfrm>
          <a:prstGeom prst="rect">
            <a:avLst/>
          </a:prstGeom>
        </p:spPr>
        <p:txBody>
          <a:bodyPr lIns="216000" anchor="ctr" anchorCtr="0">
            <a:norm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rgbClr val="4D4D4D"/>
                </a:solidFill>
              </a:defRPr>
            </a:lvl2pPr>
            <a:lvl3pPr>
              <a:defRPr sz="1600">
                <a:solidFill>
                  <a:srgbClr val="4D4D4D"/>
                </a:solidFill>
              </a:defRPr>
            </a:lvl3pPr>
            <a:lvl4pPr>
              <a:defRPr sz="1400">
                <a:solidFill>
                  <a:srgbClr val="4D4D4D"/>
                </a:solidFill>
              </a:defRPr>
            </a:lvl4pPr>
            <a:lvl5pPr>
              <a:defRPr sz="1200">
                <a:solidFill>
                  <a:srgbClr val="4D4D4D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1"/>
          </p:nvPr>
        </p:nvSpPr>
        <p:spPr>
          <a:xfrm>
            <a:off x="0" y="3895200"/>
            <a:ext cx="9156700" cy="20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Prof. Dr. Christoph Pelger</a:t>
            </a:r>
            <a:endParaRPr lang="de-DE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7869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Bilder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 bwMode="auto">
          <a:xfrm>
            <a:off x="6300788" y="2840400"/>
            <a:ext cx="2843212" cy="1530000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0"/>
          </p:nvPr>
        </p:nvSpPr>
        <p:spPr>
          <a:xfrm>
            <a:off x="6300788" y="1268413"/>
            <a:ext cx="2843213" cy="153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1"/>
          </p:nvPr>
        </p:nvSpPr>
        <p:spPr>
          <a:xfrm>
            <a:off x="323850" y="1268413"/>
            <a:ext cx="5905500" cy="4681537"/>
          </a:xfrm>
          <a:prstGeom prst="rect">
            <a:avLst/>
          </a:prstGeom>
        </p:spPr>
        <p:txBody>
          <a:bodyPr lIns="216000" anchor="ctr" anchorCtr="0">
            <a:norm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spcBef>
                <a:spcPts val="600"/>
              </a:spcBef>
              <a:spcAft>
                <a:spcPts val="600"/>
              </a:spcAft>
              <a:defRPr sz="1800"/>
            </a:lvl2pPr>
            <a:lvl3pPr>
              <a:spcBef>
                <a:spcPts val="600"/>
              </a:spcBef>
              <a:spcAft>
                <a:spcPts val="600"/>
              </a:spcAft>
              <a:defRPr sz="1600"/>
            </a:lvl3pPr>
            <a:lvl4pPr>
              <a:spcBef>
                <a:spcPts val="600"/>
              </a:spcBef>
              <a:spcAft>
                <a:spcPts val="600"/>
              </a:spcAft>
              <a:defRPr sz="1400"/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Prof. Dr. Christoph Pelger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5"/>
          </p:nvPr>
        </p:nvSpPr>
        <p:spPr>
          <a:xfrm>
            <a:off x="6300788" y="4402800"/>
            <a:ext cx="2843213" cy="153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16" name="Bildplatzhalter 14"/>
          <p:cNvSpPr>
            <a:spLocks noGrp="1"/>
          </p:cNvSpPr>
          <p:nvPr>
            <p:ph type="pic" sz="quarter" idx="16"/>
          </p:nvPr>
        </p:nvSpPr>
        <p:spPr>
          <a:xfrm>
            <a:off x="6300788" y="2840400"/>
            <a:ext cx="2843213" cy="153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368656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Bilder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 bwMode="auto">
          <a:xfrm>
            <a:off x="0" y="2844000"/>
            <a:ext cx="2843213" cy="1530000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0"/>
          </p:nvPr>
        </p:nvSpPr>
        <p:spPr>
          <a:xfrm>
            <a:off x="0" y="1268413"/>
            <a:ext cx="2843213" cy="153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1"/>
          </p:nvPr>
        </p:nvSpPr>
        <p:spPr>
          <a:xfrm>
            <a:off x="2843213" y="1268413"/>
            <a:ext cx="5905500" cy="4681537"/>
          </a:xfrm>
          <a:prstGeom prst="rect">
            <a:avLst/>
          </a:prstGeom>
        </p:spPr>
        <p:txBody>
          <a:bodyPr lIns="216000" anchor="ctr" anchorCtr="0">
            <a:norm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spcBef>
                <a:spcPts val="600"/>
              </a:spcBef>
              <a:spcAft>
                <a:spcPts val="600"/>
              </a:spcAft>
              <a:defRPr sz="1800"/>
            </a:lvl2pPr>
            <a:lvl3pPr>
              <a:spcBef>
                <a:spcPts val="600"/>
              </a:spcBef>
              <a:spcAft>
                <a:spcPts val="600"/>
              </a:spcAft>
              <a:defRPr sz="1600"/>
            </a:lvl3pPr>
            <a:lvl4pPr>
              <a:spcBef>
                <a:spcPts val="600"/>
              </a:spcBef>
              <a:spcAft>
                <a:spcPts val="600"/>
              </a:spcAft>
              <a:defRPr sz="1400"/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Prof. Dr. Christoph Pelger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5"/>
          </p:nvPr>
        </p:nvSpPr>
        <p:spPr>
          <a:xfrm>
            <a:off x="0" y="4413600"/>
            <a:ext cx="2843213" cy="153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6" name="Bildplatzhalter 14"/>
          <p:cNvSpPr>
            <a:spLocks noGrp="1"/>
          </p:cNvSpPr>
          <p:nvPr>
            <p:ph type="pic" sz="quarter" idx="16"/>
          </p:nvPr>
        </p:nvSpPr>
        <p:spPr>
          <a:xfrm>
            <a:off x="0" y="2844000"/>
            <a:ext cx="2843213" cy="153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1024999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liebiger Inhalt voll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6"/>
            <a:ext cx="5684564" cy="2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255588" y="-29011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Prof. Dr. Christoph Pelger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5"/>
          </p:nvPr>
        </p:nvSpPr>
        <p:spPr>
          <a:xfrm>
            <a:off x="323850" y="1268413"/>
            <a:ext cx="8424863" cy="4681537"/>
          </a:xfrm>
          <a:prstGeom prst="rect">
            <a:avLst/>
          </a:prstGeom>
        </p:spPr>
        <p:txBody>
          <a:bodyPr lIns="216000" anchor="ctr" anchorCtr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CF5882C5-99D6-4680-84B2-BC58EBE425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64487"/>
            <a:ext cx="2747455" cy="816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693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liebiger 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Prof. Dr. Christoph Pelger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5"/>
          </p:nvPr>
        </p:nvSpPr>
        <p:spPr>
          <a:xfrm>
            <a:off x="323850" y="1628775"/>
            <a:ext cx="8424863" cy="3960813"/>
          </a:xfrm>
          <a:prstGeom prst="rect">
            <a:avLst/>
          </a:prstGeom>
        </p:spPr>
        <p:txBody>
          <a:bodyPr lIns="216000" tIns="216000" anchor="ctr" anchorCtr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2" name="Textplatzhalter 12"/>
          <p:cNvSpPr>
            <a:spLocks noGrp="1"/>
          </p:cNvSpPr>
          <p:nvPr>
            <p:ph type="body" sz="quarter" idx="16"/>
          </p:nvPr>
        </p:nvSpPr>
        <p:spPr>
          <a:xfrm>
            <a:off x="885825" y="1268413"/>
            <a:ext cx="7862888" cy="3603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3" name="Rechteck 12"/>
          <p:cNvSpPr/>
          <p:nvPr userDrawn="1"/>
        </p:nvSpPr>
        <p:spPr bwMode="auto">
          <a:xfrm>
            <a:off x="0" y="1268413"/>
            <a:ext cx="885825" cy="360362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4" name="Textplatzhalter 12"/>
          <p:cNvSpPr>
            <a:spLocks noGrp="1"/>
          </p:cNvSpPr>
          <p:nvPr>
            <p:ph type="body" sz="quarter" idx="17"/>
          </p:nvPr>
        </p:nvSpPr>
        <p:spPr>
          <a:xfrm>
            <a:off x="323850" y="5589588"/>
            <a:ext cx="7862888" cy="360362"/>
          </a:xfrm>
          <a:prstGeom prst="rect">
            <a:avLst/>
          </a:prstGeom>
        </p:spPr>
        <p:txBody>
          <a:bodyPr lIns="90000" tIns="46800" anchor="b" anchorCtr="0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F6663343-304C-48B5-BF97-C235B5012D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256" y="138268"/>
            <a:ext cx="2476727" cy="75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636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r voll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Prof. Dr. Christoph Pelger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>
          <a:xfrm>
            <a:off x="0" y="1260000"/>
            <a:ext cx="9144000" cy="468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1246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collage Variant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Prof. Dr. Christoph Pelger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>
          <a:xfrm>
            <a:off x="0" y="3625200"/>
            <a:ext cx="9144000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0" y="1268413"/>
            <a:ext cx="2843213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7"/>
          </p:nvPr>
        </p:nvSpPr>
        <p:spPr>
          <a:xfrm>
            <a:off x="2880000" y="1268413"/>
            <a:ext cx="6264000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7953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collage Varian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Prof. Dr. Christoph Pelger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>
          <a:xfrm>
            <a:off x="6300788" y="3625200"/>
            <a:ext cx="2843212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0" y="1268413"/>
            <a:ext cx="2843213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7"/>
          </p:nvPr>
        </p:nvSpPr>
        <p:spPr>
          <a:xfrm>
            <a:off x="2880000" y="1268413"/>
            <a:ext cx="6264000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2" name="Bildplatzhalter 12"/>
          <p:cNvSpPr>
            <a:spLocks noGrp="1"/>
          </p:cNvSpPr>
          <p:nvPr>
            <p:ph type="pic" sz="quarter" idx="18"/>
          </p:nvPr>
        </p:nvSpPr>
        <p:spPr>
          <a:xfrm>
            <a:off x="0" y="3625200"/>
            <a:ext cx="6264000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1287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collage Varian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Prof. Dr. Christoph Pelger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>
          <a:xfrm>
            <a:off x="0" y="3625200"/>
            <a:ext cx="9144000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6300787" y="1268413"/>
            <a:ext cx="2843213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7"/>
          </p:nvPr>
        </p:nvSpPr>
        <p:spPr>
          <a:xfrm>
            <a:off x="0" y="1268413"/>
            <a:ext cx="6264000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536477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collage Variant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 flipV="1">
            <a:off x="255588" y="683486"/>
            <a:ext cx="6045199" cy="15467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249417" y="114776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Prof. Dr. Christoph Pelger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>
          <a:xfrm>
            <a:off x="0" y="3625200"/>
            <a:ext cx="2843213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6300787" y="1268413"/>
            <a:ext cx="2843213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7"/>
          </p:nvPr>
        </p:nvSpPr>
        <p:spPr>
          <a:xfrm>
            <a:off x="0" y="1268413"/>
            <a:ext cx="6264000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2" name="Bildplatzhalter 12"/>
          <p:cNvSpPr>
            <a:spLocks noGrp="1"/>
          </p:cNvSpPr>
          <p:nvPr>
            <p:ph type="pic" sz="quarter" idx="18"/>
          </p:nvPr>
        </p:nvSpPr>
        <p:spPr>
          <a:xfrm>
            <a:off x="2880000" y="3625200"/>
            <a:ext cx="6264000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982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unddesign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6"/>
            <a:ext cx="5684564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-324544" y="-146869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/>
          </p:nvPr>
        </p:nvSpPr>
        <p:spPr>
          <a:xfrm>
            <a:off x="323850" y="1268413"/>
            <a:ext cx="8424863" cy="4681537"/>
          </a:xfrm>
          <a:prstGeom prst="rect">
            <a:avLst/>
          </a:prstGeom>
        </p:spPr>
        <p:txBody>
          <a:bodyPr lIns="216000" anchor="ctr" anchorCtr="0">
            <a:norm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rgbClr val="4D4D4D"/>
                </a:solidFill>
              </a:defRPr>
            </a:lvl2pPr>
            <a:lvl3pPr>
              <a:defRPr sz="1600">
                <a:solidFill>
                  <a:srgbClr val="4D4D4D"/>
                </a:solidFill>
              </a:defRPr>
            </a:lvl3pPr>
            <a:lvl4pPr>
              <a:defRPr sz="1400">
                <a:solidFill>
                  <a:srgbClr val="4D4D4D"/>
                </a:solidFill>
              </a:defRPr>
            </a:lvl4pPr>
            <a:lvl5pPr>
              <a:defRPr sz="1200">
                <a:solidFill>
                  <a:srgbClr val="4D4D4D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Prof. Dr. Christoph Pelger</a:t>
            </a:r>
            <a:endParaRPr lang="de-DE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74591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collage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Prof. Dr. Christoph Pelger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>
          <a:xfrm>
            <a:off x="0" y="3625200"/>
            <a:ext cx="9144000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6300787" y="1268412"/>
            <a:ext cx="2843213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4" name="Rechteck 3"/>
          <p:cNvSpPr/>
          <p:nvPr userDrawn="1"/>
        </p:nvSpPr>
        <p:spPr bwMode="auto">
          <a:xfrm>
            <a:off x="0" y="1268412"/>
            <a:ext cx="6264000" cy="2322000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/>
          </p:nvPr>
        </p:nvSpPr>
        <p:spPr>
          <a:xfrm>
            <a:off x="323575" y="1268412"/>
            <a:ext cx="5940425" cy="2321999"/>
          </a:xfrm>
          <a:prstGeom prst="rect">
            <a:avLst/>
          </a:prstGeom>
        </p:spPr>
        <p:txBody>
          <a:bodyPr lIns="216000" rIns="216000" anchor="ctr" anchorCtr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14644395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collage Variant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Prof. Dr. Christoph Pelger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>
          <a:xfrm>
            <a:off x="0" y="3625200"/>
            <a:ext cx="9144000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6120000" y="1268413"/>
            <a:ext cx="3024000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7"/>
          </p:nvPr>
        </p:nvSpPr>
        <p:spPr>
          <a:xfrm>
            <a:off x="-1" y="1268413"/>
            <a:ext cx="3024000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8"/>
          </p:nvPr>
        </p:nvSpPr>
        <p:spPr>
          <a:xfrm>
            <a:off x="3060000" y="1268412"/>
            <a:ext cx="3024000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817634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Prof. Dr. Christoph Pelger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ABAFC-594B-4701-BBBF-70DE0EE83B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946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links - grau hinterleg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 bwMode="auto">
          <a:xfrm>
            <a:off x="2843213" y="1628775"/>
            <a:ext cx="6300787" cy="3960813"/>
          </a:xfrm>
          <a:prstGeom prst="rect">
            <a:avLst/>
          </a:prstGeom>
          <a:solidFill>
            <a:srgbClr val="DDDDDD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DDDDDD"/>
              </a:solidFill>
              <a:effectLst/>
              <a:latin typeface="Arial" charset="0"/>
            </a:endParaRPr>
          </a:p>
        </p:txBody>
      </p:sp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chemeClr val="accent6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chemeClr val="accent6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/>
          </p:nvPr>
        </p:nvSpPr>
        <p:spPr>
          <a:xfrm>
            <a:off x="2843214" y="1628775"/>
            <a:ext cx="5905500" cy="3960813"/>
          </a:xfrm>
          <a:prstGeom prst="rect">
            <a:avLst/>
          </a:prstGeom>
        </p:spPr>
        <p:txBody>
          <a:bodyPr lIns="216000" anchor="ctr" anchorCtr="0">
            <a:norm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rgbClr val="4D4D4D"/>
                </a:solidFill>
              </a:defRPr>
            </a:lvl2pPr>
            <a:lvl3pPr>
              <a:defRPr sz="1600">
                <a:solidFill>
                  <a:srgbClr val="4D4D4D"/>
                </a:solidFill>
              </a:defRPr>
            </a:lvl3pPr>
            <a:lvl4pPr>
              <a:defRPr sz="1400">
                <a:solidFill>
                  <a:srgbClr val="4D4D4D"/>
                </a:solidFill>
              </a:defRPr>
            </a:lvl4pPr>
            <a:lvl5pPr>
              <a:defRPr sz="1200">
                <a:solidFill>
                  <a:srgbClr val="4D4D4D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1"/>
          </p:nvPr>
        </p:nvSpPr>
        <p:spPr>
          <a:xfrm>
            <a:off x="1" y="1628775"/>
            <a:ext cx="2808000" cy="39608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Prof. Dr. Christoph Pelger</a:t>
            </a:r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4D35198-83BD-4EE2-9365-F2FE747971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2677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rechts - grau hinterleg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 bwMode="auto">
          <a:xfrm>
            <a:off x="0" y="1628775"/>
            <a:ext cx="6300788" cy="3960813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16000" tIns="46800" rIns="216000" bIns="468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DDDDDD"/>
              </a:solidFill>
              <a:effectLst/>
              <a:latin typeface="Arial" charset="0"/>
            </a:endParaRPr>
          </a:p>
        </p:txBody>
      </p:sp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/>
          </p:nvPr>
        </p:nvSpPr>
        <p:spPr>
          <a:xfrm>
            <a:off x="323850" y="1638300"/>
            <a:ext cx="5976342" cy="3960813"/>
          </a:xfrm>
          <a:prstGeom prst="rect">
            <a:avLst/>
          </a:prstGeom>
        </p:spPr>
        <p:txBody>
          <a:bodyPr lIns="216000" rIns="216000" anchor="ctr" anchorCtr="0">
            <a:norm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rgbClr val="4D4D4D"/>
                </a:solidFill>
              </a:defRPr>
            </a:lvl2pPr>
            <a:lvl3pPr>
              <a:defRPr sz="1600">
                <a:solidFill>
                  <a:srgbClr val="4D4D4D"/>
                </a:solidFill>
              </a:defRPr>
            </a:lvl3pPr>
            <a:lvl4pPr>
              <a:defRPr sz="1400">
                <a:solidFill>
                  <a:srgbClr val="4D4D4D"/>
                </a:solidFill>
              </a:defRPr>
            </a:lvl4pPr>
            <a:lvl5pPr>
              <a:defRPr sz="1200">
                <a:solidFill>
                  <a:srgbClr val="4D4D4D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1"/>
          </p:nvPr>
        </p:nvSpPr>
        <p:spPr>
          <a:xfrm>
            <a:off x="6336000" y="1628775"/>
            <a:ext cx="2808000" cy="39608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Prof. Dr. Christoph Pelger</a:t>
            </a:r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1287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ontakt mit 3 Bil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 bwMode="auto">
          <a:xfrm>
            <a:off x="6732588" y="3175200"/>
            <a:ext cx="1367804" cy="1368000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6" name="Rechteck 15"/>
          <p:cNvSpPr/>
          <p:nvPr userDrawn="1"/>
        </p:nvSpPr>
        <p:spPr bwMode="auto">
          <a:xfrm>
            <a:off x="8136000" y="1772816"/>
            <a:ext cx="1008000" cy="1368000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Bildplatzhalter 14"/>
          <p:cNvSpPr>
            <a:spLocks noGrp="1"/>
          </p:cNvSpPr>
          <p:nvPr>
            <p:ph type="pic" sz="quarter" idx="10"/>
          </p:nvPr>
        </p:nvSpPr>
        <p:spPr>
          <a:xfrm>
            <a:off x="6732588" y="1771200"/>
            <a:ext cx="1368000" cy="136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1"/>
          </p:nvPr>
        </p:nvSpPr>
        <p:spPr>
          <a:xfrm>
            <a:off x="900113" y="1772816"/>
            <a:ext cx="5400675" cy="1368152"/>
          </a:xfrm>
          <a:prstGeom prst="rect">
            <a:avLst/>
          </a:prstGeom>
        </p:spPr>
        <p:txBody>
          <a:bodyPr lIns="216000" tIns="216000" rIns="216000" bIns="216000" anchor="ctr" anchorCtr="0">
            <a:norm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457200" indent="0" algn="r">
              <a:spcBef>
                <a:spcPts val="0"/>
              </a:spcBef>
              <a:spcAft>
                <a:spcPts val="0"/>
              </a:spcAft>
              <a:buNone/>
              <a:defRPr sz="1600" i="1">
                <a:solidFill>
                  <a:schemeClr val="bg2"/>
                </a:solidFill>
              </a:defRPr>
            </a:lvl2pPr>
            <a:lvl3pPr>
              <a:spcBef>
                <a:spcPts val="600"/>
              </a:spcBef>
              <a:spcAft>
                <a:spcPts val="600"/>
              </a:spcAft>
              <a:defRPr sz="1400"/>
            </a:lvl3pPr>
            <a:lvl4pPr>
              <a:spcBef>
                <a:spcPts val="600"/>
              </a:spcBef>
              <a:spcAft>
                <a:spcPts val="600"/>
              </a:spcAft>
              <a:defRPr sz="1400"/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2"/>
          </p:nvPr>
        </p:nvSpPr>
        <p:spPr>
          <a:xfrm>
            <a:off x="885825" y="1268413"/>
            <a:ext cx="4765675" cy="3603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9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6732392" y="3169050"/>
            <a:ext cx="1368000" cy="136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20" name="Bildplatzhalter 14"/>
          <p:cNvSpPr>
            <a:spLocks noGrp="1"/>
          </p:cNvSpPr>
          <p:nvPr>
            <p:ph type="pic" sz="quarter" idx="14"/>
          </p:nvPr>
        </p:nvSpPr>
        <p:spPr>
          <a:xfrm>
            <a:off x="6732588" y="4582800"/>
            <a:ext cx="1368000" cy="136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0" y="1268413"/>
            <a:ext cx="885825" cy="360362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32" name="Textplatzhalter 16"/>
          <p:cNvSpPr>
            <a:spLocks noGrp="1"/>
          </p:cNvSpPr>
          <p:nvPr>
            <p:ph type="body" sz="quarter" idx="15"/>
          </p:nvPr>
        </p:nvSpPr>
        <p:spPr>
          <a:xfrm>
            <a:off x="900113" y="3140968"/>
            <a:ext cx="5400675" cy="1440830"/>
          </a:xfrm>
          <a:prstGeom prst="rect">
            <a:avLst/>
          </a:prstGeom>
        </p:spPr>
        <p:txBody>
          <a:bodyPr lIns="216000" tIns="216000" rIns="216000" bIns="216000" anchor="ctr" anchorCtr="0">
            <a:norm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457200" indent="0" algn="r">
              <a:spcBef>
                <a:spcPts val="0"/>
              </a:spcBef>
              <a:spcAft>
                <a:spcPts val="0"/>
              </a:spcAft>
              <a:buNone/>
              <a:defRPr sz="1600" i="1">
                <a:solidFill>
                  <a:schemeClr val="bg2"/>
                </a:solidFill>
              </a:defRPr>
            </a:lvl2pPr>
            <a:lvl3pPr>
              <a:spcBef>
                <a:spcPts val="600"/>
              </a:spcBef>
              <a:spcAft>
                <a:spcPts val="600"/>
              </a:spcAft>
              <a:defRPr sz="1400"/>
            </a:lvl3pPr>
            <a:lvl4pPr>
              <a:spcBef>
                <a:spcPts val="600"/>
              </a:spcBef>
              <a:spcAft>
                <a:spcPts val="600"/>
              </a:spcAft>
              <a:defRPr sz="1400"/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33" name="Textplatzhalter 16"/>
          <p:cNvSpPr>
            <a:spLocks noGrp="1"/>
          </p:cNvSpPr>
          <p:nvPr>
            <p:ph type="body" sz="quarter" idx="16"/>
          </p:nvPr>
        </p:nvSpPr>
        <p:spPr>
          <a:xfrm>
            <a:off x="895003" y="4593630"/>
            <a:ext cx="5400675" cy="1368152"/>
          </a:xfrm>
          <a:prstGeom prst="rect">
            <a:avLst/>
          </a:prstGeom>
        </p:spPr>
        <p:txBody>
          <a:bodyPr lIns="216000" tIns="216000" rIns="216000" anchor="ctr" anchorCtr="0">
            <a:norm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457200" indent="0" algn="r">
              <a:spcBef>
                <a:spcPts val="0"/>
              </a:spcBef>
              <a:spcAft>
                <a:spcPts val="0"/>
              </a:spcAft>
              <a:buNone/>
              <a:defRPr sz="1600" i="1">
                <a:solidFill>
                  <a:schemeClr val="bg2"/>
                </a:solidFill>
              </a:defRPr>
            </a:lvl2pPr>
            <a:lvl3pPr>
              <a:spcBef>
                <a:spcPts val="600"/>
              </a:spcBef>
              <a:spcAft>
                <a:spcPts val="600"/>
              </a:spcAft>
              <a:defRPr sz="1400"/>
            </a:lvl3pPr>
            <a:lvl4pPr>
              <a:spcBef>
                <a:spcPts val="600"/>
              </a:spcBef>
              <a:spcAft>
                <a:spcPts val="600"/>
              </a:spcAft>
              <a:defRPr sz="1400"/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cxnSp>
        <p:nvCxnSpPr>
          <p:cNvPr id="23" name="Gerade Verbindung 22"/>
          <p:cNvCxnSpPr/>
          <p:nvPr userDrawn="1"/>
        </p:nvCxnSpPr>
        <p:spPr bwMode="auto">
          <a:xfrm>
            <a:off x="900113" y="2205750"/>
            <a:ext cx="0" cy="4176000"/>
          </a:xfrm>
          <a:prstGeom prst="line">
            <a:avLst/>
          </a:prstGeom>
          <a:solidFill>
            <a:srgbClr val="DDDDDD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Rechteck 37"/>
          <p:cNvSpPr/>
          <p:nvPr userDrawn="1"/>
        </p:nvSpPr>
        <p:spPr bwMode="auto">
          <a:xfrm>
            <a:off x="8136000" y="4581950"/>
            <a:ext cx="1008000" cy="1368000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/>
              <a:t>Prof. Dr. Christoph Pelger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2900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blöc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Rechteck 5"/>
          <p:cNvSpPr/>
          <p:nvPr userDrawn="1"/>
        </p:nvSpPr>
        <p:spPr bwMode="auto">
          <a:xfrm>
            <a:off x="0" y="1268412"/>
            <a:ext cx="4554000" cy="4681538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16000" tIns="46800" rIns="216000" bIns="468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7" name="Rechteck 6"/>
          <p:cNvSpPr/>
          <p:nvPr userDrawn="1"/>
        </p:nvSpPr>
        <p:spPr bwMode="auto">
          <a:xfrm>
            <a:off x="4590000" y="1268413"/>
            <a:ext cx="4554000" cy="4681538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323850" y="1268413"/>
            <a:ext cx="4230688" cy="4681537"/>
          </a:xfrm>
          <a:prstGeom prst="rect">
            <a:avLst/>
          </a:prstGeom>
        </p:spPr>
        <p:txBody>
          <a:bodyPr lIns="216000" tIns="216000" rIns="216000" anchor="t" anchorCtr="0">
            <a:norm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4594564" y="1260475"/>
            <a:ext cx="4154149" cy="4681537"/>
          </a:xfrm>
          <a:prstGeom prst="rect">
            <a:avLst/>
          </a:prstGeom>
        </p:spPr>
        <p:txBody>
          <a:bodyPr lIns="216000" tIns="216000" rIns="0" anchor="t" anchorCtr="0">
            <a:norm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3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1476000" y="6444000"/>
            <a:ext cx="6264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r>
              <a:rPr lang="de-DE"/>
              <a:t>Prof. Dr. Christoph Pelger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3807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 Bild rechts + grau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0"/>
          </p:nvPr>
        </p:nvSpPr>
        <p:spPr>
          <a:xfrm>
            <a:off x="6300788" y="1628774"/>
            <a:ext cx="2843213" cy="21956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1"/>
          </p:nvPr>
        </p:nvSpPr>
        <p:spPr>
          <a:xfrm>
            <a:off x="323850" y="1628775"/>
            <a:ext cx="5976938" cy="3960813"/>
          </a:xfrm>
          <a:prstGeom prst="rect">
            <a:avLst/>
          </a:prstGeom>
        </p:spPr>
        <p:txBody>
          <a:bodyPr lIns="216000" tIns="216000" rIns="216000" anchor="ctr" anchorCtr="0">
            <a:normAutofit/>
          </a:bodyPr>
          <a:lstStyle>
            <a:lvl1pPr algn="l">
              <a:spcBef>
                <a:spcPts val="600"/>
              </a:spcBef>
              <a:spcAft>
                <a:spcPts val="600"/>
              </a:spcAft>
              <a:defRPr sz="2000"/>
            </a:lvl1pPr>
            <a:lvl2pPr algn="l">
              <a:spcBef>
                <a:spcPts val="600"/>
              </a:spcBef>
              <a:spcAft>
                <a:spcPts val="600"/>
              </a:spcAft>
              <a:defRPr sz="1800"/>
            </a:lvl2pPr>
            <a:lvl3pPr algn="l">
              <a:spcBef>
                <a:spcPts val="600"/>
              </a:spcBef>
              <a:spcAft>
                <a:spcPts val="600"/>
              </a:spcAft>
              <a:defRPr sz="1600"/>
            </a:lvl3pPr>
            <a:lvl4pPr algn="l">
              <a:spcBef>
                <a:spcPts val="600"/>
              </a:spcBef>
              <a:spcAft>
                <a:spcPts val="600"/>
              </a:spcAft>
              <a:defRPr sz="1400"/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Prof. Dr. Christoph Pelger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Rechteck 3"/>
          <p:cNvSpPr/>
          <p:nvPr userDrawn="1"/>
        </p:nvSpPr>
        <p:spPr bwMode="auto">
          <a:xfrm>
            <a:off x="6300788" y="3860800"/>
            <a:ext cx="2843212" cy="1728788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8" name="Rechteck 17"/>
          <p:cNvSpPr/>
          <p:nvPr userDrawn="1"/>
        </p:nvSpPr>
        <p:spPr bwMode="auto">
          <a:xfrm>
            <a:off x="0" y="1268413"/>
            <a:ext cx="885825" cy="360362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9" name="Textplatzhalter 12"/>
          <p:cNvSpPr>
            <a:spLocks noGrp="1"/>
          </p:cNvSpPr>
          <p:nvPr>
            <p:ph type="body" sz="quarter" idx="15"/>
          </p:nvPr>
        </p:nvSpPr>
        <p:spPr>
          <a:xfrm>
            <a:off x="885825" y="1268413"/>
            <a:ext cx="4765675" cy="3603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95443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Bilder links/grau hinterleg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/>
          <p:nvPr userDrawn="1"/>
        </p:nvSpPr>
        <p:spPr bwMode="auto">
          <a:xfrm>
            <a:off x="0" y="2840400"/>
            <a:ext cx="2843213" cy="1537200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2" name="Rechteck 11"/>
          <p:cNvSpPr/>
          <p:nvPr userDrawn="1"/>
        </p:nvSpPr>
        <p:spPr bwMode="auto">
          <a:xfrm>
            <a:off x="2880000" y="1268413"/>
            <a:ext cx="6264000" cy="4681537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0"/>
          </p:nvPr>
        </p:nvSpPr>
        <p:spPr>
          <a:xfrm>
            <a:off x="0" y="1268413"/>
            <a:ext cx="2843213" cy="153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1"/>
          </p:nvPr>
        </p:nvSpPr>
        <p:spPr>
          <a:xfrm>
            <a:off x="2843213" y="1268413"/>
            <a:ext cx="5905500" cy="4681537"/>
          </a:xfrm>
          <a:prstGeom prst="rect">
            <a:avLst/>
          </a:prstGeom>
        </p:spPr>
        <p:txBody>
          <a:bodyPr lIns="216000" anchor="ctr" anchorCtr="0">
            <a:norm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spcBef>
                <a:spcPts val="600"/>
              </a:spcBef>
              <a:spcAft>
                <a:spcPts val="600"/>
              </a:spcAft>
              <a:defRPr sz="1800"/>
            </a:lvl2pPr>
            <a:lvl3pPr>
              <a:spcBef>
                <a:spcPts val="600"/>
              </a:spcBef>
              <a:spcAft>
                <a:spcPts val="600"/>
              </a:spcAft>
              <a:defRPr sz="1600"/>
            </a:lvl3pPr>
            <a:lvl4pPr>
              <a:spcBef>
                <a:spcPts val="600"/>
              </a:spcBef>
              <a:spcAft>
                <a:spcPts val="600"/>
              </a:spcAft>
              <a:defRPr sz="1400"/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Prof. Dr. Christoph Pelger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5"/>
          </p:nvPr>
        </p:nvSpPr>
        <p:spPr>
          <a:xfrm>
            <a:off x="0" y="4413600"/>
            <a:ext cx="2843213" cy="153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6" name="Bildplatzhalter 14"/>
          <p:cNvSpPr>
            <a:spLocks noGrp="1"/>
          </p:cNvSpPr>
          <p:nvPr>
            <p:ph type="pic" sz="quarter" idx="16"/>
          </p:nvPr>
        </p:nvSpPr>
        <p:spPr>
          <a:xfrm>
            <a:off x="0" y="2840581"/>
            <a:ext cx="2843213" cy="153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1985218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Bilder rechts/grau hinterleg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 bwMode="auto">
          <a:xfrm>
            <a:off x="6300788" y="2840400"/>
            <a:ext cx="2843212" cy="1512168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2" name="Rechteck 11"/>
          <p:cNvSpPr/>
          <p:nvPr userDrawn="1"/>
        </p:nvSpPr>
        <p:spPr bwMode="auto">
          <a:xfrm>
            <a:off x="0" y="1268412"/>
            <a:ext cx="6264000" cy="4681537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0"/>
          </p:nvPr>
        </p:nvSpPr>
        <p:spPr>
          <a:xfrm>
            <a:off x="6300788" y="1268413"/>
            <a:ext cx="2843213" cy="153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1"/>
          </p:nvPr>
        </p:nvSpPr>
        <p:spPr>
          <a:xfrm>
            <a:off x="323850" y="1268413"/>
            <a:ext cx="5905500" cy="4681537"/>
          </a:xfrm>
          <a:prstGeom prst="rect">
            <a:avLst/>
          </a:prstGeom>
        </p:spPr>
        <p:txBody>
          <a:bodyPr lIns="216000" anchor="ctr" anchorCtr="0">
            <a:norm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spcBef>
                <a:spcPts val="600"/>
              </a:spcBef>
              <a:spcAft>
                <a:spcPts val="600"/>
              </a:spcAft>
              <a:defRPr sz="1800"/>
            </a:lvl2pPr>
            <a:lvl3pPr>
              <a:spcBef>
                <a:spcPts val="600"/>
              </a:spcBef>
              <a:spcAft>
                <a:spcPts val="600"/>
              </a:spcAft>
              <a:defRPr sz="1600"/>
            </a:lvl3pPr>
            <a:lvl4pPr>
              <a:spcBef>
                <a:spcPts val="600"/>
              </a:spcBef>
              <a:spcAft>
                <a:spcPts val="600"/>
              </a:spcAft>
              <a:defRPr sz="1400"/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Prof. Dr. Christoph Pelger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5"/>
          </p:nvPr>
        </p:nvSpPr>
        <p:spPr>
          <a:xfrm>
            <a:off x="6300788" y="4402800"/>
            <a:ext cx="2843213" cy="153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16" name="Bildplatzhalter 14"/>
          <p:cNvSpPr>
            <a:spLocks noGrp="1"/>
          </p:cNvSpPr>
          <p:nvPr>
            <p:ph type="pic" sz="quarter" idx="16"/>
          </p:nvPr>
        </p:nvSpPr>
        <p:spPr>
          <a:xfrm>
            <a:off x="6300787" y="2840400"/>
            <a:ext cx="2843213" cy="153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292640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255588" y="682626"/>
            <a:ext cx="5540548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5" name="Line 2"/>
          <p:cNvSpPr>
            <a:spLocks noChangeShapeType="1"/>
          </p:cNvSpPr>
          <p:nvPr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1476000" y="6444000"/>
            <a:ext cx="6264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r>
              <a:rPr lang="de-DE"/>
              <a:t>Prof. Dr. Christoph Pelger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>
          <a:xfrm>
            <a:off x="325438" y="6444000"/>
            <a:ext cx="1080000" cy="360000"/>
          </a:xfrm>
          <a:prstGeom prst="rect">
            <a:avLst/>
          </a:prstGeom>
        </p:spPr>
        <p:txBody>
          <a:bodyPr vert="horz" lIns="9000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8208713" y="6444000"/>
            <a:ext cx="5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256188" y="2348880"/>
            <a:ext cx="6476400" cy="507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6E20D0AE-CE8F-4780-A54A-DEEC1B0EC99F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28803"/>
            <a:ext cx="2537460" cy="870562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6" r:id="rId5"/>
    <p:sldLayoutId id="2147483761" r:id="rId6"/>
    <p:sldLayoutId id="2147483762" r:id="rId7"/>
    <p:sldLayoutId id="2147483745" r:id="rId8"/>
    <p:sldLayoutId id="2147483747" r:id="rId9"/>
    <p:sldLayoutId id="2147483744" r:id="rId10"/>
    <p:sldLayoutId id="2147483749" r:id="rId11"/>
    <p:sldLayoutId id="2147483748" r:id="rId12"/>
    <p:sldLayoutId id="2147483750" r:id="rId13"/>
    <p:sldLayoutId id="2147483752" r:id="rId14"/>
    <p:sldLayoutId id="2147483751" r:id="rId15"/>
    <p:sldLayoutId id="2147483753" r:id="rId16"/>
    <p:sldLayoutId id="2147483760" r:id="rId17"/>
    <p:sldLayoutId id="2147483754" r:id="rId18"/>
    <p:sldLayoutId id="2147483759" r:id="rId19"/>
    <p:sldLayoutId id="2147483756" r:id="rId20"/>
    <p:sldLayoutId id="2147483755" r:id="rId21"/>
    <p:sldLayoutId id="2147483763" r:id="rId22"/>
  </p:sldLayoutIdLst>
  <p:hf hdr="0" dt="0"/>
  <p:txStyles>
    <p:titleStyle>
      <a:lvl1pPr algn="l" rtl="0" eaLnBrk="1" fontAlgn="base" hangingPunct="1">
        <a:lnSpc>
          <a:spcPts val="1200"/>
        </a:lnSpc>
        <a:spcBef>
          <a:spcPct val="0"/>
        </a:spcBef>
        <a:spcAft>
          <a:spcPct val="0"/>
        </a:spcAft>
        <a:defRPr sz="2200" b="1" i="1">
          <a:solidFill>
            <a:srgbClr val="7F7F7F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1200"/>
        </a:lnSpc>
        <a:spcBef>
          <a:spcPct val="0"/>
        </a:spcBef>
        <a:spcAft>
          <a:spcPct val="0"/>
        </a:spcAft>
        <a:defRPr sz="2800" b="1">
          <a:solidFill>
            <a:srgbClr val="7F7F7F"/>
          </a:solidFill>
          <a:latin typeface="Arial" charset="0"/>
        </a:defRPr>
      </a:lvl2pPr>
      <a:lvl3pPr algn="l" rtl="0" eaLnBrk="1" fontAlgn="base" hangingPunct="1">
        <a:lnSpc>
          <a:spcPts val="1200"/>
        </a:lnSpc>
        <a:spcBef>
          <a:spcPct val="0"/>
        </a:spcBef>
        <a:spcAft>
          <a:spcPct val="0"/>
        </a:spcAft>
        <a:defRPr sz="2800" b="1">
          <a:solidFill>
            <a:srgbClr val="7F7F7F"/>
          </a:solidFill>
          <a:latin typeface="Arial" charset="0"/>
        </a:defRPr>
      </a:lvl3pPr>
      <a:lvl4pPr algn="l" rtl="0" eaLnBrk="1" fontAlgn="base" hangingPunct="1">
        <a:lnSpc>
          <a:spcPts val="1200"/>
        </a:lnSpc>
        <a:spcBef>
          <a:spcPct val="0"/>
        </a:spcBef>
        <a:spcAft>
          <a:spcPct val="0"/>
        </a:spcAft>
        <a:defRPr sz="2800" b="1">
          <a:solidFill>
            <a:srgbClr val="7F7F7F"/>
          </a:solidFill>
          <a:latin typeface="Arial" charset="0"/>
        </a:defRPr>
      </a:lvl4pPr>
      <a:lvl5pPr algn="l" rtl="0" eaLnBrk="1" fontAlgn="base" hangingPunct="1">
        <a:lnSpc>
          <a:spcPts val="1200"/>
        </a:lnSpc>
        <a:spcBef>
          <a:spcPct val="0"/>
        </a:spcBef>
        <a:spcAft>
          <a:spcPct val="0"/>
        </a:spcAft>
        <a:defRPr sz="2800" b="1">
          <a:solidFill>
            <a:srgbClr val="7F7F7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888D8C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888D8C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888D8C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888D8C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4D4D4D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4D4D4D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rgbClr val="4D4D4D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4D4D4D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4D4D4D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4D4D4D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4D4D4D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4D4D4D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AFC195-2CF0-4EDB-9227-2A53FC8E0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262" y="247305"/>
            <a:ext cx="5930939" cy="444524"/>
          </a:xfrm>
        </p:spPr>
        <p:txBody>
          <a:bodyPr>
            <a:noAutofit/>
          </a:bodyPr>
          <a:lstStyle/>
          <a:p>
            <a:r>
              <a:rPr lang="de-DE" sz="2600" dirty="0">
                <a:latin typeface="Calibri" panose="020F0502020204030204" pitchFamily="34" charset="0"/>
                <a:cs typeface="Calibri" panose="020F0502020204030204" pitchFamily="34" charset="0"/>
              </a:rPr>
              <a:t>M.Sc. Business Administration NEU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3C1568-D74F-47EE-9D3D-29D43D3D95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568" y="1785523"/>
            <a:ext cx="8424863" cy="4681537"/>
          </a:xfrm>
        </p:spPr>
        <p:txBody>
          <a:bodyPr/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Verpflichtende Wahl eines Major 1 (40 ECTS + 7 ECTS Seminar), dort auch Masterarbeit (23 ECTS) </a:t>
            </a:r>
          </a:p>
          <a:p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Für die weiteren ECTS gibt es vier Möglichkeiten: </a:t>
            </a:r>
          </a:p>
          <a:p>
            <a:pPr marL="857250" lvl="1" indent="-457200">
              <a:buFont typeface="+mj-lt"/>
              <a:buAutoNum type="arabicParenR"/>
            </a:pP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Wahl eines Major 2 (40 ECTS)</a:t>
            </a:r>
          </a:p>
          <a:p>
            <a:pPr marL="857250" lvl="1" indent="-457200">
              <a:buFont typeface="+mj-lt"/>
              <a:buAutoNum type="arabicParenR"/>
            </a:pP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Wahl von zwei </a:t>
            </a:r>
            <a:r>
              <a:rPr lang="de-D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Minors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 (je 20 ECTS)</a:t>
            </a:r>
          </a:p>
          <a:p>
            <a:pPr marL="857250" lvl="1" indent="-457200">
              <a:buFont typeface="+mj-lt"/>
              <a:buAutoNum type="arabicParenR"/>
            </a:pP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Wahl eines Minor (20 ECTS) + freie Modulwahl aus Masterangebot </a:t>
            </a:r>
          </a:p>
          <a:p>
            <a:pPr marL="857250" lvl="1" indent="-457200">
              <a:buFont typeface="+mj-lt"/>
              <a:buAutoNum type="arabicParenR"/>
            </a:pP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Freie Modulwahl aus Masterangebot </a:t>
            </a:r>
            <a:b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de-D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DCAACDF-842B-4D86-8DA4-4B5228B253F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Prof. Dr. Christoph Pelger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08198E-9C59-409F-88BD-63739F5DE65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1</a:t>
            </a:fld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806CD019-49C7-4FD5-B9AA-0EF39B7F0C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149" y="230967"/>
            <a:ext cx="2498565" cy="857218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A2C3F5D8-9B89-4417-B589-4FB6FEAA50B9}"/>
              </a:ext>
            </a:extLst>
          </p:cNvPr>
          <p:cNvSpPr txBox="1"/>
          <p:nvPr/>
        </p:nvSpPr>
        <p:spPr>
          <a:xfrm>
            <a:off x="431568" y="1213693"/>
            <a:ext cx="41764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Kurzinfos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AB292B3-D1E6-4FE6-B9FC-3C19E619E459}"/>
              </a:ext>
            </a:extLst>
          </p:cNvPr>
          <p:cNvSpPr txBox="1"/>
          <p:nvPr/>
        </p:nvSpPr>
        <p:spPr>
          <a:xfrm>
            <a:off x="1259632" y="5475030"/>
            <a:ext cx="626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rgbClr val="4D4D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(bei </a:t>
            </a:r>
            <a:r>
              <a:rPr lang="de-DE" sz="1600" b="1" dirty="0">
                <a:solidFill>
                  <a:srgbClr val="4D4D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de-DE" sz="1600" dirty="0">
                <a:solidFill>
                  <a:srgbClr val="4D4D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und </a:t>
            </a:r>
            <a:r>
              <a:rPr lang="de-DE" sz="1600" b="1" dirty="0">
                <a:solidFill>
                  <a:srgbClr val="4D4D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</a:t>
            </a:r>
            <a:r>
              <a:rPr lang="de-DE" sz="1600" dirty="0">
                <a:solidFill>
                  <a:srgbClr val="4D4D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sind noch 10 ECTS in einer Wirtschaftsfremdsprache möglich)</a:t>
            </a:r>
            <a:endParaRPr lang="de-DE" sz="1600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729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3985D1-E61E-40D1-81B0-57611B793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76164"/>
            <a:ext cx="5904334" cy="540716"/>
          </a:xfrm>
        </p:spPr>
        <p:txBody>
          <a:bodyPr>
            <a:normAutofit/>
          </a:bodyPr>
          <a:lstStyle/>
          <a:p>
            <a:r>
              <a:rPr lang="de-DE" sz="2600" dirty="0">
                <a:latin typeface="Calibri" panose="020F0502020204030204" pitchFamily="34" charset="0"/>
                <a:cs typeface="Calibri" panose="020F0502020204030204" pitchFamily="34" charset="0"/>
              </a:rPr>
              <a:t>M.Sc. Business Administration NEU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5C52953-687C-417E-8877-9A6B29FEFC2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Prof. Dr. Christoph Pelger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63F0D1-D9CA-41B6-BA16-6B60C9C66C7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2</a:t>
            </a:fld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B688697-D70B-4421-ADE7-CBD79AFD27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6377" y="189971"/>
            <a:ext cx="2703964" cy="875040"/>
          </a:xfrm>
          <a:prstGeom prst="rect">
            <a:avLst/>
          </a:prstGeom>
        </p:spPr>
      </p:pic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9D596A58-8BEC-4300-AE5D-E7D91A63BC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616793"/>
              </p:ext>
            </p:extLst>
          </p:nvPr>
        </p:nvGraphicFramePr>
        <p:xfrm>
          <a:off x="755576" y="1308300"/>
          <a:ext cx="7128792" cy="4709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591">
                  <a:extLst>
                    <a:ext uri="{9D8B030D-6E8A-4147-A177-3AD203B41FA5}">
                      <a16:colId xmlns:a16="http://schemas.microsoft.com/office/drawing/2014/main" val="2267505012"/>
                    </a:ext>
                  </a:extLst>
                </a:gridCol>
                <a:gridCol w="3564201">
                  <a:extLst>
                    <a:ext uri="{9D8B030D-6E8A-4147-A177-3AD203B41FA5}">
                      <a16:colId xmlns:a16="http://schemas.microsoft.com/office/drawing/2014/main" val="1457201426"/>
                    </a:ext>
                  </a:extLst>
                </a:gridCol>
              </a:tblGrid>
              <a:tr h="350270">
                <a:tc>
                  <a:txBody>
                    <a:bodyPr/>
                    <a:lstStyle/>
                    <a:p>
                      <a:r>
                        <a:rPr lang="de-DE" dirty="0"/>
                        <a:t>Major (je mind. 40 ECTS)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Minor (je mind. 20 ECTS)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054017"/>
                  </a:ext>
                </a:extLst>
              </a:tr>
              <a:tr h="612972">
                <a:tc>
                  <a:txBody>
                    <a:bodyPr/>
                    <a:lstStyle/>
                    <a:p>
                      <a:r>
                        <a:rPr lang="de-DE" dirty="0"/>
                        <a:t>Accounting and </a:t>
                      </a:r>
                      <a:r>
                        <a:rPr lang="de-DE" dirty="0" err="1"/>
                        <a:t>Tax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Business Taxation</a:t>
                      </a:r>
                    </a:p>
                    <a:p>
                      <a:r>
                        <a:rPr lang="de-DE" dirty="0"/>
                        <a:t>Reporting and Controlling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45001"/>
                  </a:ext>
                </a:extLst>
              </a:tr>
              <a:tr h="612972">
                <a:tc>
                  <a:txBody>
                    <a:bodyPr/>
                    <a:lstStyle/>
                    <a:p>
                      <a:r>
                        <a:rPr lang="de-DE" dirty="0"/>
                        <a:t>Data 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Artificial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Intelligence</a:t>
                      </a:r>
                      <a:br>
                        <a:rPr lang="de-DE" dirty="0"/>
                      </a:br>
                      <a:r>
                        <a:rPr lang="de-DE" dirty="0"/>
                        <a:t>Data Science</a:t>
                      </a:r>
                    </a:p>
                    <a:p>
                      <a:r>
                        <a:rPr lang="de-DE" dirty="0" err="1"/>
                        <a:t>Optimization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861953"/>
                  </a:ext>
                </a:extLst>
              </a:tr>
              <a:tr h="350270">
                <a:tc>
                  <a:txBody>
                    <a:bodyPr/>
                    <a:lstStyle/>
                    <a:p>
                      <a:r>
                        <a:rPr lang="de-DE" dirty="0"/>
                        <a:t>Entrepreneurship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Entrepreneurship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081109"/>
                  </a:ext>
                </a:extLst>
              </a:tr>
              <a:tr h="411851">
                <a:tc>
                  <a:txBody>
                    <a:bodyPr/>
                    <a:lstStyle/>
                    <a:p>
                      <a:r>
                        <a:rPr lang="de-DE" dirty="0"/>
                        <a:t>Finance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Finance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481408"/>
                  </a:ext>
                </a:extLst>
              </a:tr>
              <a:tr h="6129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Information Systems and Digital Business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Information Systems and Digital Business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214727"/>
                  </a:ext>
                </a:extLst>
              </a:tr>
              <a:tr h="350270">
                <a:tc>
                  <a:txBody>
                    <a:bodyPr/>
                    <a:lstStyle/>
                    <a:p>
                      <a:r>
                        <a:rPr lang="de-DE" dirty="0"/>
                        <a:t>Management and </a:t>
                      </a:r>
                      <a:r>
                        <a:rPr lang="de-DE" dirty="0" err="1"/>
                        <a:t>Strategy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Digital Management</a:t>
                      </a:r>
                      <a:br>
                        <a:rPr lang="de-DE" dirty="0"/>
                      </a:br>
                      <a:r>
                        <a:rPr lang="de-DE" dirty="0"/>
                        <a:t>Marketing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717827"/>
                  </a:ext>
                </a:extLst>
              </a:tr>
              <a:tr h="35027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Economics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697609"/>
                  </a:ext>
                </a:extLst>
              </a:tr>
              <a:tr h="35027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Sustainability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545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55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95623" y="191188"/>
            <a:ext cx="7128470" cy="506461"/>
          </a:xfrm>
        </p:spPr>
        <p:txBody>
          <a:bodyPr>
            <a:normAutofit fontScale="90000"/>
          </a:bodyPr>
          <a:lstStyle/>
          <a:p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Studienaufbau</a:t>
            </a:r>
            <a:r>
              <a:rPr 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Beispiel 1 </a:t>
            </a:r>
            <a:r>
              <a:rPr 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Major 1 + zwei </a:t>
            </a:r>
            <a:r>
              <a:rPr lang="de-DE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Minors</a:t>
            </a:r>
            <a:endParaRPr lang="de-DE" sz="1600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46F1164-D539-4738-AF46-80584ACA7EB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440000" y="6483772"/>
            <a:ext cx="6264000" cy="360000"/>
          </a:xfrm>
        </p:spPr>
        <p:txBody>
          <a:bodyPr/>
          <a:lstStyle/>
          <a:p>
            <a:r>
              <a:rPr lang="de-DE" dirty="0"/>
              <a:t>Prof. Dr. Christoph Pelger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DC1AC58-F4EB-46F9-AB5D-E281EF2FBE1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25" name="Abgerundetes Rechteck 1">
            <a:extLst>
              <a:ext uri="{FF2B5EF4-FFF2-40B4-BE49-F238E27FC236}">
                <a16:creationId xmlns:a16="http://schemas.microsoft.com/office/drawing/2014/main" id="{9325A1AB-75B5-43E5-BAA0-C585D2798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646" y="2064325"/>
            <a:ext cx="866335" cy="510246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9050">
            <a:solidFill>
              <a:srgbClr val="BFBFB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de-DE" altLang="de-DE" sz="14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1. FS</a:t>
            </a:r>
          </a:p>
        </p:txBody>
      </p:sp>
      <p:sp>
        <p:nvSpPr>
          <p:cNvPr id="27" name="Abgerundetes Rechteck 15">
            <a:extLst>
              <a:ext uri="{FF2B5EF4-FFF2-40B4-BE49-F238E27FC236}">
                <a16:creationId xmlns:a16="http://schemas.microsoft.com/office/drawing/2014/main" id="{96EE70EE-15BE-4604-AC99-E0DDFDE66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59" y="2270068"/>
            <a:ext cx="2009249" cy="609005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Methoden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(10 ECTS)</a:t>
            </a:r>
            <a:endParaRPr kumimoji="0" lang="de-DE" altLang="de-D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249150E0-18AC-47FE-ACB7-F38443F4C247}"/>
              </a:ext>
            </a:extLst>
          </p:cNvPr>
          <p:cNvSpPr txBox="1"/>
          <p:nvPr/>
        </p:nvSpPr>
        <p:spPr>
          <a:xfrm>
            <a:off x="5295081" y="2634904"/>
            <a:ext cx="146972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hangingPunct="0">
              <a:defRPr/>
            </a:pPr>
            <a:r>
              <a:rPr lang="de-DE" altLang="de-DE" sz="1600" dirty="0">
                <a:solidFill>
                  <a:prstClr val="black"/>
                </a:solidFill>
                <a:latin typeface="Calibri" panose="020F0502020204030204"/>
              </a:rPr>
              <a:t>Major </a:t>
            </a:r>
          </a:p>
          <a:p>
            <a:pPr lvl="0" algn="ctr" eaLnBrk="0" hangingPunct="0">
              <a:defRPr/>
            </a:pPr>
            <a:r>
              <a:rPr lang="de-DE" altLang="de-DE" sz="1600" dirty="0">
                <a:solidFill>
                  <a:prstClr val="black"/>
                </a:solidFill>
                <a:latin typeface="Calibri" panose="020F0502020204030204"/>
              </a:rPr>
              <a:t>(40 ECTS)</a:t>
            </a:r>
          </a:p>
          <a:p>
            <a:pPr lvl="0" algn="ctr" eaLnBrk="0" hangingPunct="0">
              <a:defRPr/>
            </a:pPr>
            <a:endParaRPr lang="de-DE" altLang="de-DE" sz="2000" dirty="0">
              <a:solidFill>
                <a:prstClr val="black"/>
              </a:solidFill>
              <a:latin typeface="Calibri" panose="020F0502020204030204"/>
            </a:endParaRPr>
          </a:p>
          <a:p>
            <a:pPr lvl="3" eaLnBrk="0" hangingPunct="0">
              <a:defRPr/>
            </a:pPr>
            <a:endParaRPr lang="de-DE" altLang="de-DE" sz="1600" dirty="0">
              <a:solidFill>
                <a:prstClr val="black"/>
              </a:solidFill>
              <a:latin typeface="Calibri" panose="020F0502020204030204"/>
            </a:endParaRPr>
          </a:p>
          <a:p>
            <a:endParaRPr lang="de-DE" dirty="0"/>
          </a:p>
        </p:txBody>
      </p:sp>
      <p:sp>
        <p:nvSpPr>
          <p:cNvPr id="33" name="Abgerundetes Rechteck 1">
            <a:extLst>
              <a:ext uri="{FF2B5EF4-FFF2-40B4-BE49-F238E27FC236}">
                <a16:creationId xmlns:a16="http://schemas.microsoft.com/office/drawing/2014/main" id="{E1A94D64-C8F3-437D-9679-94EA0C60C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648" y="2752110"/>
            <a:ext cx="866335" cy="510246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9050">
            <a:solidFill>
              <a:srgbClr val="BFBFB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de-DE" altLang="de-DE" sz="14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2. FS</a:t>
            </a:r>
          </a:p>
        </p:txBody>
      </p:sp>
      <p:sp>
        <p:nvSpPr>
          <p:cNvPr id="34" name="Abgerundetes Rechteck 1">
            <a:extLst>
              <a:ext uri="{FF2B5EF4-FFF2-40B4-BE49-F238E27FC236}">
                <a16:creationId xmlns:a16="http://schemas.microsoft.com/office/drawing/2014/main" id="{5D02230D-F4E5-488A-BDC6-11E59265A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648" y="3450512"/>
            <a:ext cx="866335" cy="510246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9050">
            <a:solidFill>
              <a:srgbClr val="BFBFB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FS</a:t>
            </a:r>
            <a:endParaRPr kumimoji="0" lang="de-DE" alt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5" name="Abgerundetes Rechteck 1">
            <a:extLst>
              <a:ext uri="{FF2B5EF4-FFF2-40B4-BE49-F238E27FC236}">
                <a16:creationId xmlns:a16="http://schemas.microsoft.com/office/drawing/2014/main" id="{A24E17BC-275F-46F0-AEAC-E5479E9ABF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647" y="4144513"/>
            <a:ext cx="866335" cy="510246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9050">
            <a:solidFill>
              <a:srgbClr val="BFBFB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FS</a:t>
            </a:r>
            <a:endParaRPr kumimoji="0" lang="de-DE" alt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9" name="Abgerundetes Rechteck 15">
            <a:extLst>
              <a:ext uri="{FF2B5EF4-FFF2-40B4-BE49-F238E27FC236}">
                <a16:creationId xmlns:a16="http://schemas.microsoft.com/office/drawing/2014/main" id="{92774A52-BF04-4438-A4B5-921B06586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59" y="2949290"/>
            <a:ext cx="2019225" cy="66482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Minor </a:t>
            </a:r>
            <a:r>
              <a:rPr lang="de-DE" altLang="de-DE" sz="1600" dirty="0">
                <a:solidFill>
                  <a:prstClr val="black"/>
                </a:solidFill>
                <a:latin typeface="Calibri" panose="020F0502020204030204"/>
              </a:rPr>
              <a:t>Finance</a:t>
            </a:r>
            <a:endParaRPr kumimoji="0" lang="de-DE" altLang="de-DE" sz="1600" b="0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baseline="0" dirty="0">
                <a:solidFill>
                  <a:prstClr val="black"/>
                </a:solidFill>
                <a:latin typeface="Calibri" panose="020F0502020204030204"/>
              </a:rPr>
              <a:t>(20</a:t>
            </a:r>
            <a:r>
              <a:rPr lang="de-DE" altLang="de-DE" sz="1600" dirty="0">
                <a:solidFill>
                  <a:prstClr val="black"/>
                </a:solidFill>
                <a:latin typeface="Calibri" panose="020F0502020204030204"/>
              </a:rPr>
              <a:t> ECTS)</a:t>
            </a:r>
            <a:endParaRPr kumimoji="0" lang="de-DE" alt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21" name="Abgerundetes Rechteck 15">
            <a:extLst>
              <a:ext uri="{FF2B5EF4-FFF2-40B4-BE49-F238E27FC236}">
                <a16:creationId xmlns:a16="http://schemas.microsoft.com/office/drawing/2014/main" id="{92774A52-BF04-4438-A4B5-921B06586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3641" y="2010351"/>
            <a:ext cx="2718679" cy="1440161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Major 1: Accounting &amp; </a:t>
            </a:r>
            <a:r>
              <a:rPr kumimoji="0" lang="de-DE" altLang="de-DE" sz="16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Tax</a:t>
            </a:r>
            <a:endParaRPr kumimoji="0" lang="de-DE" altLang="de-DE" sz="1600" b="0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dirty="0">
                <a:solidFill>
                  <a:prstClr val="black"/>
                </a:solidFill>
                <a:latin typeface="Calibri" panose="020F0502020204030204"/>
              </a:rPr>
              <a:t>(inkl. Seminar)</a:t>
            </a:r>
            <a:br>
              <a:rPr kumimoji="0" lang="de-DE" altLang="de-DE" sz="1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</a:br>
            <a:r>
              <a:rPr kumimoji="0" lang="de-DE" altLang="de-DE" sz="1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 (47 ECTS)</a:t>
            </a:r>
          </a:p>
        </p:txBody>
      </p:sp>
      <p:sp>
        <p:nvSpPr>
          <p:cNvPr id="22" name="Abgerundetes Rechteck 15">
            <a:extLst>
              <a:ext uri="{FF2B5EF4-FFF2-40B4-BE49-F238E27FC236}">
                <a16:creationId xmlns:a16="http://schemas.microsoft.com/office/drawing/2014/main" id="{3B060D77-90D9-41E7-B856-17AC3777D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5111" y="3523757"/>
            <a:ext cx="2677209" cy="121145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de-DE" altLang="de-DE" sz="1600" dirty="0">
                <a:solidFill>
                  <a:prstClr val="black"/>
                </a:solidFill>
                <a:latin typeface="Calibri" panose="020F0502020204030204"/>
              </a:rPr>
              <a:t>Masterarbeit (23 ECTS)</a:t>
            </a:r>
          </a:p>
          <a:p>
            <a:pPr algn="ctr" eaLnBrk="0" hangingPunct="0"/>
            <a:r>
              <a:rPr lang="de-DE" altLang="de-DE" sz="1600" dirty="0">
                <a:solidFill>
                  <a:prstClr val="black"/>
                </a:solidFill>
                <a:latin typeface="Calibri" panose="020F0502020204030204"/>
              </a:rPr>
              <a:t>im Major Accounting &amp; </a:t>
            </a:r>
            <a:r>
              <a:rPr lang="de-DE" altLang="de-DE" sz="1600" dirty="0" err="1">
                <a:solidFill>
                  <a:prstClr val="black"/>
                </a:solidFill>
                <a:latin typeface="Calibri" panose="020F0502020204030204"/>
              </a:rPr>
              <a:t>Tax</a:t>
            </a:r>
            <a:endParaRPr lang="de-DE" altLang="de-DE" sz="16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4" name="Abgerundetes Rechteck 15">
            <a:extLst>
              <a:ext uri="{FF2B5EF4-FFF2-40B4-BE49-F238E27FC236}">
                <a16:creationId xmlns:a16="http://schemas.microsoft.com/office/drawing/2014/main" id="{92774A52-BF04-4438-A4B5-921B06586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7967" y="3712779"/>
            <a:ext cx="2019225" cy="66482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Minor </a:t>
            </a:r>
            <a:r>
              <a:rPr lang="de-DE" altLang="de-DE" sz="1600" dirty="0" err="1">
                <a:solidFill>
                  <a:prstClr val="black"/>
                </a:solidFill>
                <a:latin typeface="Calibri" panose="020F0502020204030204"/>
              </a:rPr>
              <a:t>Artificial</a:t>
            </a:r>
            <a:r>
              <a:rPr lang="de-DE" altLang="de-DE" sz="16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e-DE" altLang="de-DE" sz="1600" dirty="0" err="1">
                <a:solidFill>
                  <a:prstClr val="black"/>
                </a:solidFill>
                <a:latin typeface="Calibri" panose="020F0502020204030204"/>
              </a:rPr>
              <a:t>Intelligence</a:t>
            </a:r>
            <a:r>
              <a:rPr kumimoji="0" lang="de-DE" altLang="de-DE" sz="1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baseline="0" dirty="0">
                <a:solidFill>
                  <a:prstClr val="black"/>
                </a:solidFill>
                <a:latin typeface="Calibri" panose="020F0502020204030204"/>
              </a:rPr>
              <a:t>(20</a:t>
            </a:r>
            <a:r>
              <a:rPr lang="de-DE" altLang="de-DE" sz="1600" dirty="0">
                <a:solidFill>
                  <a:prstClr val="black"/>
                </a:solidFill>
                <a:latin typeface="Calibri" panose="020F0502020204030204"/>
              </a:rPr>
              <a:t> ECTS)</a:t>
            </a:r>
            <a:endParaRPr kumimoji="0" lang="de-DE" alt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980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3985D1-E61E-40D1-81B0-57611B793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346059"/>
            <a:ext cx="5972944" cy="383770"/>
          </a:xfrm>
        </p:spPr>
        <p:txBody>
          <a:bodyPr>
            <a:noAutofit/>
          </a:bodyPr>
          <a:lstStyle/>
          <a:p>
            <a:r>
              <a:rPr 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M.Sc. Business Administration NEU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95ADCBF-FF0A-4F88-9959-6F860622DF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5568" y="1450043"/>
            <a:ext cx="8424863" cy="5472607"/>
          </a:xfrm>
        </p:spPr>
        <p:txBody>
          <a:bodyPr>
            <a:normAutofit/>
          </a:bodyPr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10 ECTS Methodenpflichtmodule („Angleichungsmodule“)</a:t>
            </a:r>
            <a:b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(2 von 3 Kursen)</a:t>
            </a:r>
          </a:p>
          <a:p>
            <a:pPr lvl="1"/>
            <a:r>
              <a:rPr lang="de-D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Fundamentals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 Business Analytics</a:t>
            </a:r>
          </a:p>
          <a:p>
            <a:pPr lvl="1"/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Business Research Methods</a:t>
            </a:r>
          </a:p>
          <a:p>
            <a:pPr lvl="1"/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Multivariate Verfahren</a:t>
            </a:r>
          </a:p>
          <a:p>
            <a:pPr marL="457200" lvl="1" indent="0">
              <a:buNone/>
            </a:pP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Bis zu 10 ECTS aus Data Science in jeden Major integrierbar</a:t>
            </a:r>
          </a:p>
          <a:p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Wahl von 10 ECTS Wirtschaftsfremdsprache möglich</a:t>
            </a:r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5C52953-687C-417E-8877-9A6B29FEFC2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Prof. Dr. Christoph Pelger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63F0D1-D9CA-41B6-BA16-6B60C9C66C7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4</a:t>
            </a:fld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0996CCF-0C0C-4F8F-9F2D-184F3B230D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373" y="164910"/>
            <a:ext cx="2748368" cy="815818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635633AF-F3FB-4550-9463-761BA16BEF37}"/>
              </a:ext>
            </a:extLst>
          </p:cNvPr>
          <p:cNvSpPr txBox="1"/>
          <p:nvPr/>
        </p:nvSpPr>
        <p:spPr>
          <a:xfrm>
            <a:off x="431567" y="1268760"/>
            <a:ext cx="41764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Weitere Informationen</a:t>
            </a:r>
          </a:p>
        </p:txBody>
      </p:sp>
    </p:spTree>
    <p:extLst>
      <p:ext uri="{BB962C8B-B14F-4D97-AF65-F5344CB8AC3E}">
        <p14:creationId xmlns:p14="http://schemas.microsoft.com/office/powerpoint/2010/main" val="3078301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ußzeilenplatzhalter 6">
            <a:extLst>
              <a:ext uri="{FF2B5EF4-FFF2-40B4-BE49-F238E27FC236}">
                <a16:creationId xmlns:a16="http://schemas.microsoft.com/office/drawing/2014/main" id="{32DE33FD-0DAF-4A14-A316-CB5ECDF22C02}"/>
              </a:ext>
            </a:extLst>
          </p:cNvPr>
          <p:cNvSpPr txBox="1">
            <a:spLocks/>
          </p:cNvSpPr>
          <p:nvPr/>
        </p:nvSpPr>
        <p:spPr>
          <a:xfrm>
            <a:off x="1476000" y="6444000"/>
            <a:ext cx="6264000" cy="360000"/>
          </a:xfrm>
          <a:prstGeom prst="rect">
            <a:avLst/>
          </a:prstGeom>
        </p:spPr>
        <p:txBody>
          <a:bodyPr anchor="ctr">
            <a:norm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de-DE" sz="1200" dirty="0">
                <a:solidFill>
                  <a:schemeClr val="bg1">
                    <a:lumMod val="60000"/>
                    <a:lumOff val="40000"/>
                  </a:schemeClr>
                </a:solidFill>
              </a:rPr>
              <a:t>Prof. Dr. Christoph Pelger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323850" y="176164"/>
            <a:ext cx="7128470" cy="506461"/>
          </a:xfrm>
        </p:spPr>
        <p:txBody>
          <a:bodyPr>
            <a:normAutofit/>
          </a:bodyPr>
          <a:lstStyle/>
          <a:p>
            <a:r>
              <a:rPr lang="de-DE" sz="2600" dirty="0">
                <a:latin typeface="Calibri" panose="020F0502020204030204" pitchFamily="34" charset="0"/>
                <a:cs typeface="Calibri" panose="020F0502020204030204" pitchFamily="34" charset="0"/>
              </a:rPr>
              <a:t>Studienaufbau – Beispiel 2 </a:t>
            </a:r>
            <a:r>
              <a:rPr lang="de-DE" sz="1400" dirty="0">
                <a:latin typeface="Calibri" panose="020F0502020204030204" pitchFamily="34" charset="0"/>
                <a:cs typeface="Calibri" panose="020F0502020204030204" pitchFamily="34" charset="0"/>
              </a:rPr>
              <a:t>Major 1 + ein Minor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DC1AC58-F4EB-46F9-AB5D-E281EF2FBE1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25" name="Abgerundetes Rechteck 1">
            <a:extLst>
              <a:ext uri="{FF2B5EF4-FFF2-40B4-BE49-F238E27FC236}">
                <a16:creationId xmlns:a16="http://schemas.microsoft.com/office/drawing/2014/main" id="{9325A1AB-75B5-43E5-BAA0-C585D2798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646" y="2064325"/>
            <a:ext cx="866335" cy="510246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9050">
            <a:solidFill>
              <a:srgbClr val="BFBFB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de-DE" altLang="de-DE" sz="14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1. FS</a:t>
            </a:r>
          </a:p>
        </p:txBody>
      </p:sp>
      <p:sp>
        <p:nvSpPr>
          <p:cNvPr id="27" name="Abgerundetes Rechteck 15">
            <a:extLst>
              <a:ext uri="{FF2B5EF4-FFF2-40B4-BE49-F238E27FC236}">
                <a16:creationId xmlns:a16="http://schemas.microsoft.com/office/drawing/2014/main" id="{96EE70EE-15BE-4604-AC99-E0DDFDE66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59" y="2270068"/>
            <a:ext cx="2009249" cy="609005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Methoden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(10 ECTS)</a:t>
            </a:r>
            <a:endParaRPr kumimoji="0" lang="de-DE" altLang="de-D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249150E0-18AC-47FE-ACB7-F38443F4C247}"/>
              </a:ext>
            </a:extLst>
          </p:cNvPr>
          <p:cNvSpPr txBox="1"/>
          <p:nvPr/>
        </p:nvSpPr>
        <p:spPr>
          <a:xfrm>
            <a:off x="5295081" y="2634904"/>
            <a:ext cx="146972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hangingPunct="0">
              <a:defRPr/>
            </a:pPr>
            <a:r>
              <a:rPr lang="de-DE" altLang="de-DE" sz="1600" dirty="0">
                <a:solidFill>
                  <a:prstClr val="black"/>
                </a:solidFill>
                <a:latin typeface="Calibri" panose="020F0502020204030204"/>
              </a:rPr>
              <a:t>Major </a:t>
            </a:r>
          </a:p>
          <a:p>
            <a:pPr lvl="0" algn="ctr" eaLnBrk="0" hangingPunct="0">
              <a:defRPr/>
            </a:pPr>
            <a:r>
              <a:rPr lang="de-DE" altLang="de-DE" sz="1600" dirty="0">
                <a:solidFill>
                  <a:prstClr val="black"/>
                </a:solidFill>
                <a:latin typeface="Calibri" panose="020F0502020204030204"/>
              </a:rPr>
              <a:t>(40 ECTS)</a:t>
            </a:r>
          </a:p>
          <a:p>
            <a:pPr lvl="0" algn="ctr" eaLnBrk="0" hangingPunct="0">
              <a:defRPr/>
            </a:pPr>
            <a:endParaRPr lang="de-DE" altLang="de-DE" sz="2000" dirty="0">
              <a:solidFill>
                <a:prstClr val="black"/>
              </a:solidFill>
              <a:latin typeface="Calibri" panose="020F0502020204030204"/>
            </a:endParaRPr>
          </a:p>
          <a:p>
            <a:pPr lvl="3" eaLnBrk="0" hangingPunct="0">
              <a:defRPr/>
            </a:pPr>
            <a:endParaRPr lang="de-DE" altLang="de-DE" sz="1600" dirty="0">
              <a:solidFill>
                <a:prstClr val="black"/>
              </a:solidFill>
              <a:latin typeface="Calibri" panose="020F0502020204030204"/>
            </a:endParaRPr>
          </a:p>
          <a:p>
            <a:endParaRPr lang="de-DE" dirty="0"/>
          </a:p>
        </p:txBody>
      </p:sp>
      <p:sp>
        <p:nvSpPr>
          <p:cNvPr id="33" name="Abgerundetes Rechteck 1">
            <a:extLst>
              <a:ext uri="{FF2B5EF4-FFF2-40B4-BE49-F238E27FC236}">
                <a16:creationId xmlns:a16="http://schemas.microsoft.com/office/drawing/2014/main" id="{E1A94D64-C8F3-437D-9679-94EA0C60C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648" y="2752110"/>
            <a:ext cx="866335" cy="510246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9050">
            <a:solidFill>
              <a:srgbClr val="BFBFB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de-DE" altLang="de-DE" sz="14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2. FS</a:t>
            </a:r>
          </a:p>
        </p:txBody>
      </p:sp>
      <p:sp>
        <p:nvSpPr>
          <p:cNvPr id="34" name="Abgerundetes Rechteck 1">
            <a:extLst>
              <a:ext uri="{FF2B5EF4-FFF2-40B4-BE49-F238E27FC236}">
                <a16:creationId xmlns:a16="http://schemas.microsoft.com/office/drawing/2014/main" id="{5D02230D-F4E5-488A-BDC6-11E59265A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648" y="3450512"/>
            <a:ext cx="866335" cy="510246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9050">
            <a:solidFill>
              <a:srgbClr val="BFBFB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FS</a:t>
            </a:r>
            <a:endParaRPr kumimoji="0" lang="de-DE" alt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5" name="Abgerundetes Rechteck 1">
            <a:extLst>
              <a:ext uri="{FF2B5EF4-FFF2-40B4-BE49-F238E27FC236}">
                <a16:creationId xmlns:a16="http://schemas.microsoft.com/office/drawing/2014/main" id="{A24E17BC-275F-46F0-AEAC-E5479E9ABF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647" y="4144513"/>
            <a:ext cx="866335" cy="510246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9050">
            <a:solidFill>
              <a:srgbClr val="BFBFB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FS</a:t>
            </a:r>
            <a:endParaRPr kumimoji="0" lang="de-DE" alt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9" name="Abgerundetes Rechteck 15">
            <a:extLst>
              <a:ext uri="{FF2B5EF4-FFF2-40B4-BE49-F238E27FC236}">
                <a16:creationId xmlns:a16="http://schemas.microsoft.com/office/drawing/2014/main" id="{92774A52-BF04-4438-A4B5-921B06586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59" y="2949290"/>
            <a:ext cx="2019225" cy="664828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Minor </a:t>
            </a:r>
            <a:r>
              <a:rPr lang="de-DE" altLang="de-DE" sz="1600" dirty="0" err="1">
                <a:solidFill>
                  <a:prstClr val="black"/>
                </a:solidFill>
                <a:latin typeface="Calibri" panose="020F0502020204030204"/>
              </a:rPr>
              <a:t>Sustainability</a:t>
            </a:r>
            <a:endParaRPr kumimoji="0" lang="de-DE" altLang="de-DE" sz="1600" b="0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baseline="0" dirty="0">
                <a:solidFill>
                  <a:prstClr val="black"/>
                </a:solidFill>
                <a:latin typeface="Calibri" panose="020F0502020204030204"/>
              </a:rPr>
              <a:t>(20</a:t>
            </a:r>
            <a:r>
              <a:rPr lang="de-DE" altLang="de-DE" sz="1600" dirty="0">
                <a:solidFill>
                  <a:prstClr val="black"/>
                </a:solidFill>
                <a:latin typeface="Calibri" panose="020F0502020204030204"/>
              </a:rPr>
              <a:t> ECTS)</a:t>
            </a:r>
            <a:endParaRPr kumimoji="0" lang="de-DE" alt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21" name="Abgerundetes Rechteck 15">
            <a:extLst>
              <a:ext uri="{FF2B5EF4-FFF2-40B4-BE49-F238E27FC236}">
                <a16:creationId xmlns:a16="http://schemas.microsoft.com/office/drawing/2014/main" id="{92774A52-BF04-4438-A4B5-921B06586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3641" y="2010351"/>
            <a:ext cx="2718679" cy="1440161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Major Accounting &amp; </a:t>
            </a:r>
            <a:r>
              <a:rPr kumimoji="0" lang="de-DE" altLang="de-DE" sz="16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Tax</a:t>
            </a:r>
            <a:endParaRPr kumimoji="0" lang="de-DE" altLang="de-DE" sz="1600" b="0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dirty="0">
                <a:solidFill>
                  <a:prstClr val="black"/>
                </a:solidFill>
                <a:latin typeface="Calibri" panose="020F0502020204030204"/>
              </a:rPr>
              <a:t>(inkl. Seminar)</a:t>
            </a:r>
            <a:br>
              <a:rPr kumimoji="0" lang="de-DE" altLang="de-DE" sz="1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</a:br>
            <a:r>
              <a:rPr kumimoji="0" lang="de-DE" altLang="de-DE" sz="1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 (47 ECTS)</a:t>
            </a:r>
          </a:p>
        </p:txBody>
      </p:sp>
      <p:sp>
        <p:nvSpPr>
          <p:cNvPr id="22" name="Abgerundetes Rechteck 15">
            <a:extLst>
              <a:ext uri="{FF2B5EF4-FFF2-40B4-BE49-F238E27FC236}">
                <a16:creationId xmlns:a16="http://schemas.microsoft.com/office/drawing/2014/main" id="{3B060D77-90D9-41E7-B856-17AC3777D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5111" y="3523757"/>
            <a:ext cx="2677209" cy="1211457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de-DE" altLang="de-DE" sz="1600" dirty="0">
                <a:solidFill>
                  <a:prstClr val="black"/>
                </a:solidFill>
                <a:latin typeface="Calibri" panose="020F0502020204030204"/>
              </a:rPr>
              <a:t>Masterarbeit (23 ECTS)</a:t>
            </a:r>
          </a:p>
          <a:p>
            <a:pPr algn="ctr" eaLnBrk="0" hangingPunct="0"/>
            <a:r>
              <a:rPr lang="de-DE" altLang="de-DE" sz="1600" dirty="0">
                <a:solidFill>
                  <a:prstClr val="black"/>
                </a:solidFill>
                <a:latin typeface="Calibri" panose="020F0502020204030204"/>
              </a:rPr>
              <a:t>im Major Accounting &amp; </a:t>
            </a:r>
            <a:r>
              <a:rPr lang="de-DE" altLang="de-DE" sz="1600" dirty="0" err="1">
                <a:solidFill>
                  <a:prstClr val="black"/>
                </a:solidFill>
                <a:latin typeface="Calibri" panose="020F0502020204030204"/>
              </a:rPr>
              <a:t>Tax</a:t>
            </a:r>
            <a:endParaRPr lang="de-DE" altLang="de-DE" sz="16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4" name="Abgerundetes Rechteck 15">
            <a:extLst>
              <a:ext uri="{FF2B5EF4-FFF2-40B4-BE49-F238E27FC236}">
                <a16:creationId xmlns:a16="http://schemas.microsoft.com/office/drawing/2014/main" id="{92774A52-BF04-4438-A4B5-921B06586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7967" y="3712779"/>
            <a:ext cx="2032025" cy="664828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Freie Modulwahl </a:t>
            </a:r>
            <a:br>
              <a:rPr kumimoji="0" lang="de-DE" altLang="de-DE" sz="1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</a:br>
            <a:r>
              <a:rPr kumimoji="0" lang="de-DE" altLang="de-DE" sz="1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(20 ECTS) </a:t>
            </a:r>
            <a:endParaRPr kumimoji="0" lang="de-DE" alt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955712"/>
      </p:ext>
    </p:extLst>
  </p:cSld>
  <p:clrMapOvr>
    <a:masterClrMapping/>
  </p:clrMapOvr>
</p:sld>
</file>

<file path=ppt/theme/theme1.xml><?xml version="1.0" encoding="utf-8"?>
<a:theme xmlns:a="http://schemas.openxmlformats.org/drawingml/2006/main" name="Vorlage Uni allgemein">
  <a:themeElements>
    <a:clrScheme name="Unifarben">
      <a:dk1>
        <a:srgbClr val="7F7F7F"/>
      </a:dk1>
      <a:lt1>
        <a:srgbClr val="FFFFFF"/>
      </a:lt1>
      <a:dk2>
        <a:srgbClr val="4D4D4D"/>
      </a:dk2>
      <a:lt2>
        <a:srgbClr val="E5E5E5"/>
      </a:lt2>
      <a:accent1>
        <a:srgbClr val="F29400"/>
      </a:accent1>
      <a:accent2>
        <a:srgbClr val="E53138"/>
      </a:accent2>
      <a:accent3>
        <a:srgbClr val="BC2A33"/>
      </a:accent3>
      <a:accent4>
        <a:srgbClr val="006039"/>
      </a:accent4>
      <a:accent5>
        <a:srgbClr val="005AA1"/>
      </a:accent5>
      <a:accent6>
        <a:srgbClr val="999F9E"/>
      </a:accent6>
      <a:hlink>
        <a:srgbClr val="F29400"/>
      </a:hlink>
      <a:folHlink>
        <a:srgbClr val="999F9E"/>
      </a:folHlink>
    </a:clrScheme>
    <a:fontScheme name="LehrstuhlInformationsmanagement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19050" cap="flat" cmpd="sng" algn="ctr">
          <a:solidFill>
            <a:srgbClr val="FF7F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19050" cap="flat" cmpd="sng" algn="ctr">
          <a:solidFill>
            <a:srgbClr val="FF7F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hrstuhlInformationsmanagement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hrstuhlInformationsmanagement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8">
        <a:dk1>
          <a:srgbClr val="4D4D4D"/>
        </a:dk1>
        <a:lt1>
          <a:srgbClr val="FFFFFF"/>
        </a:lt1>
        <a:dk2>
          <a:srgbClr val="000064"/>
        </a:dk2>
        <a:lt2>
          <a:srgbClr val="000000"/>
        </a:lt2>
        <a:accent1>
          <a:srgbClr val="AAB8E6"/>
        </a:accent1>
        <a:accent2>
          <a:srgbClr val="C8001E"/>
        </a:accent2>
        <a:accent3>
          <a:srgbClr val="FFFFFF"/>
        </a:accent3>
        <a:accent4>
          <a:srgbClr val="404040"/>
        </a:accent4>
        <a:accent5>
          <a:srgbClr val="D2D8F0"/>
        </a:accent5>
        <a:accent6>
          <a:srgbClr val="B5001A"/>
        </a:accent6>
        <a:hlink>
          <a:srgbClr val="000066"/>
        </a:hlink>
        <a:folHlink>
          <a:srgbClr val="0000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9">
        <a:dk1>
          <a:srgbClr val="4D4D4D"/>
        </a:dk1>
        <a:lt1>
          <a:srgbClr val="FFFFFF"/>
        </a:lt1>
        <a:dk2>
          <a:srgbClr val="888D8C"/>
        </a:dk2>
        <a:lt2>
          <a:srgbClr val="000000"/>
        </a:lt2>
        <a:accent1>
          <a:srgbClr val="AAB8E6"/>
        </a:accent1>
        <a:accent2>
          <a:srgbClr val="C8001E"/>
        </a:accent2>
        <a:accent3>
          <a:srgbClr val="FFFFFF"/>
        </a:accent3>
        <a:accent4>
          <a:srgbClr val="404040"/>
        </a:accent4>
        <a:accent5>
          <a:srgbClr val="D2D8F0"/>
        </a:accent5>
        <a:accent6>
          <a:srgbClr val="B5001A"/>
        </a:accent6>
        <a:hlink>
          <a:srgbClr val="000066"/>
        </a:hlink>
        <a:folHlink>
          <a:srgbClr val="0000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10">
        <a:dk1>
          <a:srgbClr val="4D4D4D"/>
        </a:dk1>
        <a:lt1>
          <a:srgbClr val="FFFFFF"/>
        </a:lt1>
        <a:dk2>
          <a:srgbClr val="888D8C"/>
        </a:dk2>
        <a:lt2>
          <a:srgbClr val="000000"/>
        </a:lt2>
        <a:accent1>
          <a:srgbClr val="FF7F00"/>
        </a:accent1>
        <a:accent2>
          <a:srgbClr val="FF7F00"/>
        </a:accent2>
        <a:accent3>
          <a:srgbClr val="FFFFFF"/>
        </a:accent3>
        <a:accent4>
          <a:srgbClr val="404040"/>
        </a:accent4>
        <a:accent5>
          <a:srgbClr val="FFC0AA"/>
        </a:accent5>
        <a:accent6>
          <a:srgbClr val="E77200"/>
        </a:accent6>
        <a:hlink>
          <a:srgbClr val="4D4D4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374</Words>
  <Application>Microsoft Office PowerPoint</Application>
  <PresentationFormat>Bildschirmpräsentation (4:3)</PresentationFormat>
  <Paragraphs>87</Paragraphs>
  <Slides>5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Vorlage Uni allgemein</vt:lpstr>
      <vt:lpstr>M.Sc. Business Administration NEU</vt:lpstr>
      <vt:lpstr>M.Sc. Business Administration NEU</vt:lpstr>
      <vt:lpstr>Studienaufbau – Beispiel 1 Major 1 + zwei Minors</vt:lpstr>
      <vt:lpstr>M.Sc. Business Administration NEU</vt:lpstr>
      <vt:lpstr>Studienaufbau – Beispiel 2 Major 1 + ein Minor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BA Reform Juni2024</dc:title>
  <dc:creator>"Prof. Dr. Christoph Pelger"</dc:creator>
  <cp:lastModifiedBy>Anja Schwendner</cp:lastModifiedBy>
  <cp:revision>136</cp:revision>
  <dcterms:created xsi:type="dcterms:W3CDTF">2020-03-11T10:53:06Z</dcterms:created>
  <dcterms:modified xsi:type="dcterms:W3CDTF">2024-09-23T04:55:40Z</dcterms:modified>
</cp:coreProperties>
</file>