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09" r:id="rId2"/>
    <p:sldId id="398" r:id="rId3"/>
    <p:sldId id="410" r:id="rId4"/>
    <p:sldId id="411" r:id="rId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DDDDDD"/>
    <a:srgbClr val="0066FF"/>
    <a:srgbClr val="990000"/>
    <a:srgbClr val="CC66FF"/>
    <a:srgbClr val="E08F76"/>
    <a:srgbClr val="FF5757"/>
    <a:srgbClr val="FF7C8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576" autoAdjust="0"/>
  </p:normalViewPr>
  <p:slideViewPr>
    <p:cSldViewPr>
      <p:cViewPr varScale="1">
        <p:scale>
          <a:sx n="84" d="100"/>
          <a:sy n="84" d="100"/>
        </p:scale>
        <p:origin x="-1445" y="-67"/>
      </p:cViewPr>
      <p:guideLst>
        <p:guide orient="horz" pos="890"/>
        <p:guide pos="793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2"/>
    </p:cViewPr>
  </p:sorterViewPr>
  <p:notesViewPr>
    <p:cSldViewPr>
      <p:cViewPr>
        <p:scale>
          <a:sx n="100" d="100"/>
          <a:sy n="100" d="100"/>
        </p:scale>
        <p:origin x="-3570" y="-6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6" rIns="91291" bIns="4564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6" rIns="91291" bIns="4564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6" rIns="91291" bIns="4564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6" rIns="91291" bIns="4564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436734A-6BE0-4A52-907B-F0EBAF63D73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308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6" rIns="91291" bIns="4564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6" rIns="91291" bIns="4564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6" rIns="91291" bIns="456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6" rIns="91291" bIns="4564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1" tIns="45646" rIns="91291" bIns="4564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F1A4FAC-3466-4E81-B048-20F0FE9A7B8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983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390EF4-87F7-460A-B76E-B05919965EB5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020" tIns="45510" rIns="91020" bIns="45510"/>
          <a:lstStyle/>
          <a:p>
            <a:pPr eaLnBrk="1" hangingPunct="1"/>
            <a:r>
              <a:rPr lang="de-DE" sz="1400" b="1" smtClean="0">
                <a:latin typeface="Arial" charset="0"/>
              </a:rPr>
              <a:t>Begrüßung</a:t>
            </a: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r>
              <a:rPr lang="de-DE" sz="1400" b="1" smtClean="0">
                <a:latin typeface="Arial" charset="0"/>
              </a:rPr>
              <a:t>Kurzvorstellung</a:t>
            </a:r>
            <a:r>
              <a:rPr lang="de-DE" sz="1400" smtClean="0">
                <a:latin typeface="Arial" charset="0"/>
              </a:rPr>
              <a:t> </a:t>
            </a: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r>
              <a:rPr lang="de-DE" sz="1400" smtClean="0">
                <a:latin typeface="Arial" charset="0"/>
              </a:rPr>
              <a:t>	- Referent</a:t>
            </a:r>
          </a:p>
          <a:p>
            <a:pPr eaLnBrk="1" hangingPunct="1"/>
            <a:r>
              <a:rPr lang="de-DE" sz="1400" smtClean="0">
                <a:latin typeface="Arial" charset="0"/>
              </a:rPr>
              <a:t>	- Überblick geben</a:t>
            </a:r>
          </a:p>
          <a:p>
            <a:pPr eaLnBrk="1" hangingPunct="1"/>
            <a:r>
              <a:rPr lang="de-DE" sz="1400" smtClean="0">
                <a:latin typeface="Arial" charset="0"/>
              </a:rPr>
              <a:t>	- Diskussionsform klären</a:t>
            </a: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>
              <a:buFont typeface="Symbol" pitchFamily="18" charset="2"/>
              <a:buChar char="Þ"/>
            </a:pPr>
            <a:r>
              <a:rPr lang="de-DE" sz="1400" smtClean="0">
                <a:latin typeface="Arial" charset="0"/>
              </a:rPr>
              <a:t>Stiftungszweck</a:t>
            </a:r>
          </a:p>
          <a:p>
            <a:pPr eaLnBrk="1" hangingPunct="1">
              <a:buFont typeface="Symbol" pitchFamily="18" charset="2"/>
              <a:buChar char="Þ"/>
            </a:pPr>
            <a:endParaRPr lang="de-DE" sz="14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5BEFA-CD60-45CE-BD0D-562C7B080307}" type="slidenum">
              <a:rPr lang="de-DE" smtClean="0"/>
              <a:pPr/>
              <a:t>2</a:t>
            </a:fld>
            <a:endParaRPr lang="de-DE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020" tIns="45510" rIns="91020" bIns="45510"/>
          <a:lstStyle/>
          <a:p>
            <a:pPr eaLnBrk="1" hangingPunct="1"/>
            <a:r>
              <a:rPr lang="de-DE" sz="1400" b="1" smtClean="0">
                <a:latin typeface="Arial" charset="0"/>
              </a:rPr>
              <a:t>Begrüßung</a:t>
            </a: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r>
              <a:rPr lang="de-DE" sz="1400" b="1" smtClean="0">
                <a:latin typeface="Arial" charset="0"/>
              </a:rPr>
              <a:t>Kurzvorstellung</a:t>
            </a:r>
            <a:r>
              <a:rPr lang="de-DE" sz="1400" smtClean="0">
                <a:latin typeface="Arial" charset="0"/>
              </a:rPr>
              <a:t> </a:t>
            </a: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r>
              <a:rPr lang="de-DE" sz="1400" smtClean="0">
                <a:latin typeface="Arial" charset="0"/>
              </a:rPr>
              <a:t>	- Referent</a:t>
            </a:r>
          </a:p>
          <a:p>
            <a:pPr eaLnBrk="1" hangingPunct="1"/>
            <a:r>
              <a:rPr lang="de-DE" sz="1400" smtClean="0">
                <a:latin typeface="Arial" charset="0"/>
              </a:rPr>
              <a:t>	- Überblick geben</a:t>
            </a:r>
          </a:p>
          <a:p>
            <a:pPr eaLnBrk="1" hangingPunct="1"/>
            <a:r>
              <a:rPr lang="de-DE" sz="1400" smtClean="0">
                <a:latin typeface="Arial" charset="0"/>
              </a:rPr>
              <a:t>	- Diskussionsform klären</a:t>
            </a: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>
              <a:buFont typeface="Symbol" pitchFamily="18" charset="2"/>
              <a:buChar char="Þ"/>
            </a:pPr>
            <a:r>
              <a:rPr lang="de-DE" sz="1400" smtClean="0">
                <a:latin typeface="Arial" charset="0"/>
              </a:rPr>
              <a:t>Stiftungszweck</a:t>
            </a:r>
          </a:p>
          <a:p>
            <a:pPr eaLnBrk="1" hangingPunct="1">
              <a:buFont typeface="Symbol" pitchFamily="18" charset="2"/>
              <a:buChar char="Þ"/>
            </a:pPr>
            <a:endParaRPr lang="de-DE" sz="140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15BEFA-CD60-45CE-BD0D-562C7B080307}" type="slidenum">
              <a:rPr lang="de-DE" smtClean="0"/>
              <a:pPr/>
              <a:t>3</a:t>
            </a:fld>
            <a:endParaRPr lang="de-DE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020" tIns="45510" rIns="91020" bIns="45510"/>
          <a:lstStyle/>
          <a:p>
            <a:pPr eaLnBrk="1" hangingPunct="1"/>
            <a:r>
              <a:rPr lang="de-DE" sz="1400" b="1" smtClean="0">
                <a:latin typeface="Arial" charset="0"/>
              </a:rPr>
              <a:t>Begrüßung</a:t>
            </a: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r>
              <a:rPr lang="de-DE" sz="1400" b="1" smtClean="0">
                <a:latin typeface="Arial" charset="0"/>
              </a:rPr>
              <a:t>Kurzvorstellung</a:t>
            </a:r>
            <a:r>
              <a:rPr lang="de-DE" sz="1400" smtClean="0">
                <a:latin typeface="Arial" charset="0"/>
              </a:rPr>
              <a:t> </a:t>
            </a: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r>
              <a:rPr lang="de-DE" sz="1400" smtClean="0">
                <a:latin typeface="Arial" charset="0"/>
              </a:rPr>
              <a:t>	- Referent</a:t>
            </a:r>
          </a:p>
          <a:p>
            <a:pPr eaLnBrk="1" hangingPunct="1"/>
            <a:r>
              <a:rPr lang="de-DE" sz="1400" smtClean="0">
                <a:latin typeface="Arial" charset="0"/>
              </a:rPr>
              <a:t>	- Überblick geben</a:t>
            </a:r>
          </a:p>
          <a:p>
            <a:pPr eaLnBrk="1" hangingPunct="1"/>
            <a:r>
              <a:rPr lang="de-DE" sz="1400" smtClean="0">
                <a:latin typeface="Arial" charset="0"/>
              </a:rPr>
              <a:t>	- Diskussionsform klären</a:t>
            </a: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/>
            <a:endParaRPr lang="de-DE" sz="1400" smtClean="0">
              <a:latin typeface="Arial" charset="0"/>
            </a:endParaRPr>
          </a:p>
          <a:p>
            <a:pPr eaLnBrk="1" hangingPunct="1">
              <a:buFont typeface="Symbol" pitchFamily="18" charset="2"/>
              <a:buChar char="Þ"/>
            </a:pPr>
            <a:r>
              <a:rPr lang="de-DE" sz="1400" smtClean="0">
                <a:latin typeface="Arial" charset="0"/>
              </a:rPr>
              <a:t>Stiftungszweck</a:t>
            </a:r>
          </a:p>
          <a:p>
            <a:pPr eaLnBrk="1" hangingPunct="1">
              <a:buFont typeface="Symbol" pitchFamily="18" charset="2"/>
              <a:buChar char="Þ"/>
            </a:pPr>
            <a:endParaRPr lang="de-DE" sz="140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Rectangle 54"/>
          <p:cNvSpPr>
            <a:spLocks noChangeArrowheads="1"/>
          </p:cNvSpPr>
          <p:nvPr userDrawn="1"/>
        </p:nvSpPr>
        <p:spPr bwMode="auto">
          <a:xfrm>
            <a:off x="0" y="6165850"/>
            <a:ext cx="9144000" cy="719138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80" name="Rectangle 56"/>
          <p:cNvSpPr>
            <a:spLocks noChangeArrowheads="1"/>
          </p:cNvSpPr>
          <p:nvPr userDrawn="1"/>
        </p:nvSpPr>
        <p:spPr bwMode="auto">
          <a:xfrm>
            <a:off x="914400" y="762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440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de-DE" sz="4400">
                <a:solidFill>
                  <a:schemeClr val="tx2"/>
                </a:solidFill>
                <a:latin typeface="Times New Roman" pitchFamily="18" charset="0"/>
              </a:rPr>
            </a:br>
            <a:r>
              <a:rPr lang="de-DE" sz="440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de-DE" sz="4400">
                <a:solidFill>
                  <a:schemeClr val="tx2"/>
                </a:solidFill>
                <a:latin typeface="Times New Roman" pitchFamily="18" charset="0"/>
              </a:rPr>
            </a:br>
            <a:r>
              <a:rPr lang="de-DE" sz="440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de-DE" sz="4400">
                <a:solidFill>
                  <a:schemeClr val="tx2"/>
                </a:solidFill>
                <a:latin typeface="Times New Roman" pitchFamily="18" charset="0"/>
              </a:rPr>
            </a:br>
            <a:r>
              <a:rPr lang="de-DE" sz="440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de-DE" sz="4400">
                <a:solidFill>
                  <a:schemeClr val="tx2"/>
                </a:solidFill>
                <a:latin typeface="Times New Roman" pitchFamily="18" charset="0"/>
              </a:rPr>
            </a:br>
            <a:endParaRPr lang="de-DE" sz="440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8" name="Text Box 83"/>
          <p:cNvSpPr txBox="1">
            <a:spLocks noChangeArrowheads="1"/>
          </p:cNvSpPr>
          <p:nvPr userDrawn="1"/>
        </p:nvSpPr>
        <p:spPr bwMode="auto">
          <a:xfrm>
            <a:off x="5508104" y="6341318"/>
            <a:ext cx="3587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de-DE" sz="2000" dirty="0">
                <a:solidFill>
                  <a:srgbClr val="A50021"/>
                </a:solidFill>
              </a:rPr>
              <a:t>… helfen I gründen I wachsen</a:t>
            </a:r>
          </a:p>
        </p:txBody>
      </p:sp>
      <p:sp>
        <p:nvSpPr>
          <p:cNvPr id="9" name="Text Box 85"/>
          <p:cNvSpPr txBox="1">
            <a:spLocks noChangeArrowheads="1"/>
          </p:cNvSpPr>
          <p:nvPr userDrawn="1"/>
        </p:nvSpPr>
        <p:spPr bwMode="auto">
          <a:xfrm>
            <a:off x="-9624" y="6331346"/>
            <a:ext cx="51892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dirty="0" smtClean="0"/>
              <a:t>FerienAkademie Technische Hochschule Deggendorf</a:t>
            </a:r>
            <a:endParaRPr lang="de-DE" sz="1000" dirty="0"/>
          </a:p>
          <a:p>
            <a:pPr>
              <a:defRPr/>
            </a:pP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</a:rPr>
              <a:t>Campus</a:t>
            </a:r>
            <a:r>
              <a:rPr lang="de-DE" sz="1000" baseline="0" dirty="0" smtClean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de-DE" sz="1000" baseline="0" dirty="0" err="1" smtClean="0">
                <a:solidFill>
                  <a:schemeClr val="tx1"/>
                </a:solidFill>
                <a:latin typeface="Arial" pitchFamily="34" charset="0"/>
              </a:rPr>
              <a:t>Mariakirchen</a:t>
            </a:r>
            <a:r>
              <a:rPr lang="de-DE" sz="1000" baseline="0" dirty="0" smtClean="0">
                <a:solidFill>
                  <a:schemeClr val="tx1"/>
                </a:solidFill>
                <a:latin typeface="Arial" pitchFamily="34" charset="0"/>
              </a:rPr>
              <a:t>, Hans Lindner Stiftung, Universität Passau </a:t>
            </a:r>
            <a:r>
              <a:rPr lang="de-DE" sz="1000" dirty="0" smtClean="0">
                <a:solidFill>
                  <a:srgbClr val="A50021"/>
                </a:solidFill>
                <a:latin typeface="Arial" pitchFamily="34" charset="0"/>
              </a:rPr>
              <a:t>I</a:t>
            </a:r>
            <a:r>
              <a:rPr lang="de-DE" sz="1000" dirty="0" smtClean="0">
                <a:solidFill>
                  <a:srgbClr val="CC0000"/>
                </a:solidFill>
                <a:latin typeface="Arial" pitchFamily="34" charset="0"/>
              </a:rPr>
              <a:t> </a:t>
            </a:r>
            <a:r>
              <a:rPr lang="de-DE" sz="1000" dirty="0" smtClean="0">
                <a:solidFill>
                  <a:schemeClr val="tx1"/>
                </a:solidFill>
                <a:latin typeface="Arial" pitchFamily="34" charset="0"/>
              </a:rPr>
              <a:t>07. bis 12. März 2016</a:t>
            </a:r>
            <a:endParaRPr lang="de-DE" sz="1000" dirty="0">
              <a:latin typeface="Arial" pitchFamily="34" charset="0"/>
            </a:endParaRPr>
          </a:p>
          <a:p>
            <a:pPr>
              <a:defRPr/>
            </a:pPr>
            <a:endParaRPr lang="de-DE" sz="1000" dirty="0"/>
          </a:p>
        </p:txBody>
      </p:sp>
      <p:sp>
        <p:nvSpPr>
          <p:cNvPr id="10" name="Line 86"/>
          <p:cNvSpPr>
            <a:spLocks noChangeShapeType="1"/>
          </p:cNvSpPr>
          <p:nvPr userDrawn="1"/>
        </p:nvSpPr>
        <p:spPr bwMode="auto">
          <a:xfrm>
            <a:off x="0" y="6165304"/>
            <a:ext cx="9144000" cy="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plit orient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ow.org/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hans-lindner-stiftung.d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row.org/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78681" y="191542"/>
            <a:ext cx="76377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200" dirty="0" smtClean="0">
                <a:solidFill>
                  <a:schemeClr val="bg1">
                    <a:lumMod val="65000"/>
                  </a:schemeClr>
                </a:solidFill>
              </a:rPr>
              <a:t>GROW FerienAkademie Deggendorf </a:t>
            </a:r>
            <a:r>
              <a:rPr lang="de-DE" sz="3200" dirty="0" smtClean="0">
                <a:solidFill>
                  <a:srgbClr val="C00000"/>
                </a:solidFill>
              </a:rPr>
              <a:t>I</a:t>
            </a:r>
            <a:r>
              <a:rPr lang="de-DE" sz="32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r>
              <a:rPr lang="de-DE" sz="3200" dirty="0" smtClean="0">
                <a:solidFill>
                  <a:schemeClr val="bg1">
                    <a:lumMod val="65000"/>
                  </a:schemeClr>
                </a:solidFill>
              </a:rPr>
              <a:t>Frühjahr 2016</a:t>
            </a:r>
            <a:endParaRPr lang="de-DE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79512" y="5796553"/>
            <a:ext cx="87849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1200" b="1" dirty="0" smtClean="0">
                <a:solidFill>
                  <a:schemeClr val="bg1">
                    <a:lumMod val="50000"/>
                  </a:schemeClr>
                </a:solidFill>
              </a:rPr>
              <a:t>Es besteht die Möglichkeit als Student/In der TH Deggendorf die GROW </a:t>
            </a:r>
            <a:r>
              <a:rPr lang="de-DE" sz="1200" b="1" dirty="0" err="1" smtClean="0">
                <a:solidFill>
                  <a:schemeClr val="bg1">
                    <a:lumMod val="50000"/>
                  </a:schemeClr>
                </a:solidFill>
              </a:rPr>
              <a:t>FerienAkademie</a:t>
            </a:r>
            <a:r>
              <a:rPr lang="de-DE" sz="1200" b="1" dirty="0" smtClean="0">
                <a:solidFill>
                  <a:schemeClr val="bg1">
                    <a:lumMod val="50000"/>
                  </a:schemeClr>
                </a:solidFill>
              </a:rPr>
              <a:t> als AWP-Fach zu buchen. </a:t>
            </a:r>
            <a:r>
              <a:rPr lang="de-DE" sz="1200" dirty="0" smtClean="0">
                <a:solidFill>
                  <a:srgbClr val="CC0000"/>
                </a:solidFill>
              </a:rPr>
              <a:t>	</a:t>
            </a:r>
            <a:r>
              <a:rPr lang="de-DE" sz="2000" dirty="0">
                <a:solidFill>
                  <a:srgbClr val="CC0000"/>
                </a:solidFill>
              </a:rPr>
              <a:t>	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3"/>
          <a:stretch/>
        </p:blipFill>
        <p:spPr bwMode="auto">
          <a:xfrm>
            <a:off x="953852" y="1298289"/>
            <a:ext cx="7290556" cy="4362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53394" y="30396"/>
            <a:ext cx="283443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300" u="sng" dirty="0" smtClean="0">
                <a:solidFill>
                  <a:schemeClr val="bg1">
                    <a:lumMod val="50000"/>
                  </a:schemeClr>
                </a:solidFill>
              </a:rPr>
              <a:t>Muster-Stundenplan</a:t>
            </a:r>
            <a:endParaRPr lang="de-DE" sz="23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108195"/>
              </p:ext>
            </p:extLst>
          </p:nvPr>
        </p:nvGraphicFramePr>
        <p:xfrm>
          <a:off x="142844" y="513036"/>
          <a:ext cx="8821644" cy="6300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5486"/>
                <a:gridCol w="1416101"/>
                <a:gridCol w="1381005"/>
                <a:gridCol w="1438420"/>
                <a:gridCol w="1373566"/>
                <a:gridCol w="1301273"/>
                <a:gridCol w="1265793"/>
              </a:tblGrid>
              <a:tr h="257789"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 smtClean="0"/>
                        <a:t>Tag</a:t>
                      </a:r>
                      <a:endParaRPr lang="de-DE" sz="11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Montag</a:t>
                      </a:r>
                    </a:p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07.03.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Dienstag</a:t>
                      </a:r>
                    </a:p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08.03.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Mittwoch</a:t>
                      </a:r>
                    </a:p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09.03.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Donnerstag</a:t>
                      </a:r>
                      <a:br>
                        <a:rPr lang="de-DE" sz="1100" b="1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10.03.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Freitag </a:t>
                      </a:r>
                    </a:p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11.03.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Samstag</a:t>
                      </a:r>
                    </a:p>
                    <a:p>
                      <a:pPr algn="ctr"/>
                      <a:r>
                        <a:rPr lang="de-DE" sz="1100" b="1" dirty="0" smtClean="0">
                          <a:solidFill>
                            <a:schemeClr val="tx1"/>
                          </a:solidFill>
                        </a:rPr>
                        <a:t>12.03.</a:t>
                      </a:r>
                      <a:endParaRPr lang="de-DE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57789"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 smtClean="0"/>
                        <a:t>Uhrzeit</a:t>
                      </a:r>
                      <a:endParaRPr lang="de-DE" sz="11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88208">
                <a:tc rowSpan="2">
                  <a:txBody>
                    <a:bodyPr/>
                    <a:lstStyle/>
                    <a:p>
                      <a:pPr algn="ctr"/>
                      <a:endParaRPr lang="de-DE" sz="1100" b="1" dirty="0" smtClean="0"/>
                    </a:p>
                    <a:p>
                      <a:pPr algn="ctr"/>
                      <a:r>
                        <a:rPr lang="de-DE" sz="1100" b="1" dirty="0" smtClean="0"/>
                        <a:t>8.30 -</a:t>
                      </a:r>
                    </a:p>
                    <a:p>
                      <a:pPr algn="ctr"/>
                      <a:r>
                        <a:rPr lang="de-DE" sz="1100" b="1" dirty="0" smtClean="0"/>
                        <a:t>9.45</a:t>
                      </a:r>
                      <a:endParaRPr lang="de-DE" sz="11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Einführung</a:t>
                      </a:r>
                      <a:br>
                        <a:rPr lang="de-DE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Gründungsmanagement</a:t>
                      </a:r>
                      <a:endParaRPr lang="de-DE" sz="9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Unternehmerische Zahlen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Gründerrecht &amp; Insolvenz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Finanzplanung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Datenschutz und Informationssicherheit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Was sagt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mein unternehmerisches Ich?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6712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Thomas Geiß</a:t>
                      </a:r>
                    </a:p>
                    <a:p>
                      <a:pPr algn="ctr"/>
                      <a:r>
                        <a:rPr lang="de-DE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Hans </a:t>
                      </a:r>
                      <a:r>
                        <a:rPr lang="de-DE" sz="9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Lindner Stiftung</a:t>
                      </a:r>
                      <a:endParaRPr lang="de-DE" sz="900" b="1" i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Christoph Michl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IT-Inkubator GmbH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Ingo </a:t>
                      </a:r>
                      <a:r>
                        <a:rPr lang="de-DE" sz="9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Striepling</a:t>
                      </a: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Mediator und Dozent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Armin</a:t>
                      </a:r>
                      <a:r>
                        <a:rPr lang="de-DE" sz="9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1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Schlattl</a:t>
                      </a: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Hans Lindner Stiftung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Stefan Lew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 &amp; Bytes GmbH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Silvia Weidinger &amp;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Ingrid </a:t>
                      </a:r>
                      <a:r>
                        <a:rPr lang="de-DE" sz="900" b="1" i="0" u="none" strike="noStrike" kern="1200" dirty="0" err="1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Rixinger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 Lindner Stiftung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81502">
                <a:tc rowSpan="2">
                  <a:txBody>
                    <a:bodyPr/>
                    <a:lstStyle/>
                    <a:p>
                      <a:pPr algn="ctr"/>
                      <a:endParaRPr lang="de-DE" sz="1100" dirty="0" smtClean="0"/>
                    </a:p>
                    <a:p>
                      <a:pPr algn="ctr"/>
                      <a:r>
                        <a:rPr lang="de-DE" sz="1100" b="1" dirty="0" smtClean="0"/>
                        <a:t>09.55 -</a:t>
                      </a:r>
                    </a:p>
                    <a:p>
                      <a:pPr algn="ctr"/>
                      <a:r>
                        <a:rPr lang="de-DE" sz="1100" b="1" dirty="0" smtClean="0"/>
                        <a:t>11.10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Persönlichkeitsentwicklung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Kundenorientierung</a:t>
                      </a:r>
                      <a:r>
                        <a:rPr lang="de-DE" sz="9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Der Schlüssel für den Unternehmenserfolg</a:t>
                      </a:r>
                      <a:endParaRPr lang="de-DE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Arbeitsrecht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für Gründer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Erfahrungsbericht Existenzgründung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Was sagt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mein unternehmerisches Ich?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782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Stefan Schmid</a:t>
                      </a:r>
                    </a:p>
                    <a:p>
                      <a:pPr algn="ctr"/>
                      <a:r>
                        <a:rPr lang="de-DE" sz="9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selbst:leben</a:t>
                      </a:r>
                      <a:endParaRPr lang="de-DE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Peter </a:t>
                      </a:r>
                      <a:r>
                        <a:rPr lang="de-DE" sz="9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Kleinmaier</a:t>
                      </a:r>
                      <a:endParaRPr lang="de-DE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ctr"/>
                      <a:r>
                        <a:rPr lang="de-DE" sz="9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beratung</a:t>
                      </a: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-training-coaching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Ingo </a:t>
                      </a:r>
                      <a:r>
                        <a:rPr lang="de-DE" sz="9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Striepling</a:t>
                      </a:r>
                      <a:endParaRPr lang="de-DE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Mediator und Dozent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Gustav</a:t>
                      </a:r>
                      <a:r>
                        <a:rPr lang="de-DE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Hoffmann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Fennobed</a:t>
                      </a:r>
                      <a:r>
                        <a:rPr lang="de-DE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Regensburg</a:t>
                      </a:r>
                      <a:endParaRPr lang="de-DE" sz="9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Stephanie Zettl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Hans</a:t>
                      </a:r>
                      <a:r>
                        <a:rPr lang="de-DE" sz="9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Lindner Stiftung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Silvia Weidinger &amp;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Ingrid </a:t>
                      </a:r>
                      <a:r>
                        <a:rPr lang="de-DE" sz="900" b="1" i="0" u="none" strike="noStrike" kern="1200" dirty="0" err="1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Rixinger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 Lindner Stiftung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32666">
                <a:tc rowSpan="2">
                  <a:txBody>
                    <a:bodyPr/>
                    <a:lstStyle/>
                    <a:p>
                      <a:pPr algn="ctr"/>
                      <a:endParaRPr lang="de-DE" sz="1100" dirty="0" smtClean="0"/>
                    </a:p>
                    <a:p>
                      <a:pPr algn="ctr"/>
                      <a:r>
                        <a:rPr lang="de-DE" sz="1100" b="1" dirty="0" smtClean="0"/>
                        <a:t>11.20 -</a:t>
                      </a:r>
                    </a:p>
                    <a:p>
                      <a:pPr algn="ctr"/>
                      <a:r>
                        <a:rPr lang="de-DE" sz="1100" b="1" dirty="0" smtClean="0"/>
                        <a:t>12.35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Elemente eines Businessplans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Gründungsformalitäten - Tipps und Tricks für Gründer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Mediation</a:t>
                      </a:r>
                      <a:r>
                        <a:rPr lang="de-DE" sz="9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und Verhandlungstaktik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Erbrecht und </a:t>
                      </a:r>
                      <a:br>
                        <a:rPr lang="de-DE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9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Erbschaftssteuer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Onlinemarketing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Was sagt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mein unternehmerisches Ich?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376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Thomas</a:t>
                      </a:r>
                      <a:r>
                        <a:rPr lang="de-DE" sz="9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Geiß</a:t>
                      </a:r>
                      <a:endParaRPr lang="de-DE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Hans Lindner Stiftung 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Manuel Klement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IHK Niederbayern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Ingo </a:t>
                      </a:r>
                      <a:r>
                        <a:rPr lang="de-DE" sz="9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Striepling</a:t>
                      </a: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Mediator und Dozent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Dr.</a:t>
                      </a:r>
                      <a:r>
                        <a:rPr lang="de-DE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Stefan Kurz</a:t>
                      </a:r>
                      <a:endParaRPr lang="de-DE" sz="9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Notar</a:t>
                      </a:r>
                      <a:endParaRPr lang="de-DE" sz="9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Christian </a:t>
                      </a:r>
                      <a:r>
                        <a:rPr lang="de-DE" sz="9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Wenzl</a:t>
                      </a:r>
                      <a:endParaRPr lang="de-DE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Onlinemarketing &amp; Webanwendung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Silvia Weidinger &amp;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Ingrid </a:t>
                      </a:r>
                      <a:r>
                        <a:rPr lang="de-DE" sz="900" b="1" i="0" u="none" strike="noStrike" kern="1200" dirty="0" err="1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Rixinger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 Lindner Stiftung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46336">
                <a:tc>
                  <a:txBody>
                    <a:bodyPr/>
                    <a:lstStyle/>
                    <a:p>
                      <a:pPr algn="ctr"/>
                      <a:r>
                        <a:rPr lang="de-DE" sz="1100" dirty="0" smtClean="0"/>
                        <a:t>12.35 -</a:t>
                      </a:r>
                    </a:p>
                    <a:p>
                      <a:pPr algn="ctr"/>
                      <a:r>
                        <a:rPr lang="de-DE" sz="1100" dirty="0" smtClean="0"/>
                        <a:t>13.35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dirty="0" smtClean="0">
                          <a:solidFill>
                            <a:schemeClr val="tx1"/>
                          </a:solidFill>
                        </a:rPr>
                        <a:t>Mittag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dirty="0" smtClean="0">
                          <a:solidFill>
                            <a:schemeClr val="tx1"/>
                          </a:solidFill>
                        </a:rPr>
                        <a:t>Mittag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i="0" dirty="0" smtClean="0">
                          <a:solidFill>
                            <a:schemeClr val="tx1"/>
                          </a:solidFill>
                        </a:rPr>
                        <a:t>Mittag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i="0" dirty="0" smtClean="0">
                          <a:solidFill>
                            <a:schemeClr val="tx1"/>
                          </a:solidFill>
                        </a:rPr>
                        <a:t>Mittag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i="0" dirty="0" smtClean="0">
                          <a:solidFill>
                            <a:schemeClr val="tx1"/>
                          </a:solidFill>
                        </a:rPr>
                        <a:t>Mittag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dirty="0" smtClean="0"/>
                        <a:t>kurze Mittagspause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530742">
                <a:tc rowSpan="2">
                  <a:txBody>
                    <a:bodyPr/>
                    <a:lstStyle/>
                    <a:p>
                      <a:pPr algn="ctr"/>
                      <a:endParaRPr lang="de-DE" sz="1100" dirty="0" smtClean="0"/>
                    </a:p>
                    <a:p>
                      <a:pPr algn="ctr"/>
                      <a:r>
                        <a:rPr lang="de-DE" sz="1100" b="1" dirty="0" smtClean="0"/>
                        <a:t>13.35</a:t>
                      </a:r>
                      <a:r>
                        <a:rPr lang="de-DE" sz="1100" b="1" baseline="0" dirty="0" smtClean="0"/>
                        <a:t> </a:t>
                      </a:r>
                      <a:r>
                        <a:rPr lang="de-DE" sz="1100" b="1" dirty="0" smtClean="0"/>
                        <a:t>-</a:t>
                      </a:r>
                    </a:p>
                    <a:p>
                      <a:pPr algn="ctr"/>
                      <a:r>
                        <a:rPr lang="de-DE" sz="1100" b="1" dirty="0" smtClean="0"/>
                        <a:t>14.50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Elemente eines Businessplans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Finanzierung und Kreditgespräche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Versicherungen</a:t>
                      </a:r>
                      <a:b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für Gründer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Steuerrecht</a:t>
                      </a:r>
                      <a:b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für Gründer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8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Presse- und Öffentlichkeitsarbeit für Gründer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Was sagt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mein unternehmerisches Ich?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942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Thomas</a:t>
                      </a:r>
                      <a:r>
                        <a:rPr lang="de-DE" sz="9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Geiß</a:t>
                      </a:r>
                      <a:endParaRPr lang="de-DE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Hans Lindner Stiftung 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Sarah Ebner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Sparkasse Deggendorf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lang="de-DE" sz="9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Jander</a:t>
                      </a:r>
                      <a:endParaRPr lang="de-DE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Versicherungsberater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Dr. Herbert </a:t>
                      </a:r>
                      <a:r>
                        <a:rPr lang="de-DE" sz="9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Kittl</a:t>
                      </a: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Steuerberater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Leo </a:t>
                      </a:r>
                      <a:r>
                        <a:rPr lang="de-DE" sz="900" b="1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Hofmeier</a:t>
                      </a:r>
                      <a:endParaRPr lang="de-DE" sz="900" b="1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Pressesprecher</a:t>
                      </a:r>
                      <a:endParaRPr lang="de-DE" sz="900" b="1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Silvia Weidinger &amp;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Ingrid </a:t>
                      </a:r>
                      <a:r>
                        <a:rPr lang="de-DE" sz="900" b="1" i="0" u="none" strike="noStrike" kern="1200" dirty="0" err="1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Rixinger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 Lindner Stiftung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72953">
                <a:tc rowSpan="2">
                  <a:txBody>
                    <a:bodyPr/>
                    <a:lstStyle/>
                    <a:p>
                      <a:pPr algn="ctr"/>
                      <a:endParaRPr lang="de-DE" sz="1100" dirty="0" smtClean="0"/>
                    </a:p>
                    <a:p>
                      <a:pPr algn="ctr"/>
                      <a:r>
                        <a:rPr lang="de-DE" sz="1100" b="1" dirty="0" smtClean="0"/>
                        <a:t>15.00-</a:t>
                      </a:r>
                    </a:p>
                    <a:p>
                      <a:pPr algn="ctr"/>
                      <a:r>
                        <a:rPr lang="de-DE" sz="1100" b="1" dirty="0" smtClean="0"/>
                        <a:t>16.15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Unternehmens-</a:t>
                      </a:r>
                      <a:r>
                        <a:rPr lang="de-DE" sz="900" b="1" i="0" u="none" strike="noStrike" kern="1200" dirty="0" err="1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gründungssimulation</a:t>
                      </a:r>
                      <a:endParaRPr lang="de-DE" sz="900" b="1" i="0" u="none" strike="noStrike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Unternehmens-</a:t>
                      </a:r>
                      <a:r>
                        <a:rPr lang="de-DE" sz="900" b="1" i="0" u="none" strike="noStrike" kern="1200" dirty="0" err="1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gründungssimulation</a:t>
                      </a:r>
                      <a:endParaRPr lang="de-DE" sz="900" b="1" i="0" u="none" strike="noStrike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Unternehmens-</a:t>
                      </a:r>
                      <a:r>
                        <a:rPr lang="de-DE" sz="900" b="1" i="0" u="none" strike="noStrike" kern="1200" dirty="0" err="1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gründungssimulation</a:t>
                      </a:r>
                      <a:endParaRPr lang="de-DE" sz="900" b="1" i="0" u="none" strike="noStrike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Unternehmensbewertung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smtClean="0">
                          <a:latin typeface="+mn-lt"/>
                        </a:rPr>
                        <a:t>Abschlussdiskussion und Zusammenfassung</a:t>
                      </a: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992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Dr. Thomas Geiß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Lindner Stiftung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Dr. Thomas Geiß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Lindner Stiftung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Dr. Thomas Geiß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Lindner Stiftung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Dr. Thomas Geiß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Hans Lindner</a:t>
                      </a:r>
                      <a:r>
                        <a:rPr lang="de-DE" sz="9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Stiftung</a:t>
                      </a:r>
                      <a:endParaRPr lang="de-DE" sz="9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dirty="0" smtClean="0">
                          <a:latin typeface="+mn-lt"/>
                        </a:rPr>
                        <a:t>Ende gegen 14.30</a:t>
                      </a:r>
                      <a:r>
                        <a:rPr lang="de-DE" sz="900" b="1" i="0" u="none" strike="noStrike" baseline="0" dirty="0" smtClean="0">
                          <a:latin typeface="+mn-lt"/>
                        </a:rPr>
                        <a:t> </a:t>
                      </a:r>
                      <a:r>
                        <a:rPr lang="de-DE" sz="900" b="1" i="0" u="none" strike="noStrike" dirty="0" smtClean="0">
                          <a:latin typeface="+mn-lt"/>
                        </a:rPr>
                        <a:t>Uhr</a:t>
                      </a: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43392">
                <a:tc rowSpan="2">
                  <a:txBody>
                    <a:bodyPr/>
                    <a:lstStyle/>
                    <a:p>
                      <a:pPr algn="ctr"/>
                      <a:endParaRPr lang="de-DE" sz="1100" dirty="0" smtClean="0"/>
                    </a:p>
                    <a:p>
                      <a:pPr algn="ctr"/>
                      <a:r>
                        <a:rPr lang="de-DE" sz="1100" b="1" dirty="0" smtClean="0"/>
                        <a:t>16.15</a:t>
                      </a:r>
                      <a:r>
                        <a:rPr lang="de-DE" sz="1100" b="1" baseline="0" dirty="0" smtClean="0"/>
                        <a:t> </a:t>
                      </a:r>
                      <a:r>
                        <a:rPr lang="de-DE" sz="1100" b="1" dirty="0" smtClean="0"/>
                        <a:t>-</a:t>
                      </a:r>
                    </a:p>
                    <a:p>
                      <a:pPr algn="ctr"/>
                      <a:r>
                        <a:rPr lang="de-DE" sz="1100" b="1" dirty="0" smtClean="0"/>
                        <a:t>17.30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Unternehmens-</a:t>
                      </a:r>
                      <a:r>
                        <a:rPr lang="de-DE" sz="900" b="1" i="0" u="none" strike="noStrike" kern="1200" dirty="0" err="1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gründungssimulation</a:t>
                      </a:r>
                      <a:endParaRPr lang="de-DE" sz="900" b="1" i="0" u="none" strike="noStrike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Unternehmens-</a:t>
                      </a:r>
                      <a:r>
                        <a:rPr lang="de-DE" sz="900" b="1" i="0" u="none" strike="noStrike" kern="1200" dirty="0" err="1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gründungssimulation</a:t>
                      </a:r>
                      <a:endParaRPr lang="de-DE" sz="900" b="1" i="0" u="none" strike="noStrike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Unternehmens-</a:t>
                      </a:r>
                      <a:r>
                        <a:rPr lang="de-DE" sz="900" b="1" i="0" u="none" strike="noStrike" kern="1200" dirty="0" err="1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gründungssimulation</a:t>
                      </a:r>
                      <a:endParaRPr lang="de-DE" sz="900" b="1" i="0" u="none" strike="noStrike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Unternehmens-</a:t>
                      </a:r>
                      <a:r>
                        <a:rPr lang="de-DE" sz="900" b="1" i="0" u="none" strike="noStrike" kern="1200" dirty="0" err="1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gründungssimulation</a:t>
                      </a:r>
                      <a:endParaRPr lang="de-DE" sz="900" b="1" i="0" u="none" strike="noStrike" kern="1200" dirty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7799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Dr. Thomas Geiß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Lindner Stiftung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Dr. Thomas Geiß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Lindner Stiftung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Dr. Thomas Geiß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Lindner Stiftung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Dr. Thomas Geiß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i="0" u="none" strike="noStrike" kern="120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Hans</a:t>
                      </a:r>
                      <a:r>
                        <a:rPr lang="de-DE" sz="900" b="1" i="0" u="none" strike="noStrike" kern="1200" baseline="0" dirty="0" smtClean="0">
                          <a:solidFill>
                            <a:srgbClr val="008000"/>
                          </a:solidFill>
                          <a:latin typeface="+mn-lt"/>
                          <a:ea typeface="+mn-ea"/>
                          <a:cs typeface="+mn-cs"/>
                        </a:rPr>
                        <a:t> Lindner Stiftung</a:t>
                      </a:r>
                      <a:endParaRPr lang="de-DE" sz="900" b="1" i="0" u="none" strike="noStrike" kern="1200" dirty="0" smtClean="0">
                        <a:solidFill>
                          <a:srgbClr val="008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0" marR="0" marT="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174624" y="188640"/>
            <a:ext cx="66296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3200" dirty="0">
                <a:solidFill>
                  <a:schemeClr val="folHlink"/>
                </a:solidFill>
              </a:rPr>
              <a:t>FerienAkademie </a:t>
            </a:r>
            <a:r>
              <a:rPr lang="de-DE" sz="3200" dirty="0" smtClean="0">
                <a:solidFill>
                  <a:srgbClr val="CC0000"/>
                </a:solidFill>
              </a:rPr>
              <a:t>I </a:t>
            </a:r>
          </a:p>
          <a:p>
            <a:r>
              <a:rPr lang="de-DE" sz="3200" dirty="0" smtClean="0">
                <a:solidFill>
                  <a:schemeClr val="folHlink"/>
                </a:solidFill>
              </a:rPr>
              <a:t>Frühjahr 2016</a:t>
            </a:r>
            <a:endParaRPr lang="de-DE" sz="3200" dirty="0">
              <a:solidFill>
                <a:srgbClr val="CC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5496" y="4857834"/>
            <a:ext cx="4032448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300" dirty="0" smtClean="0">
                <a:solidFill>
                  <a:schemeClr val="bg1">
                    <a:lumMod val="50000"/>
                  </a:schemeClr>
                </a:solidFill>
              </a:rPr>
              <a:t>Anmeldung und Infos: </a:t>
            </a:r>
          </a:p>
          <a:p>
            <a:pPr>
              <a:defRPr/>
            </a:pPr>
            <a:r>
              <a:rPr lang="de-DE" sz="2300" dirty="0" smtClean="0">
                <a:solidFill>
                  <a:schemeClr val="bg1">
                    <a:lumMod val="50000"/>
                  </a:schemeClr>
                </a:solidFill>
                <a:hlinkClick r:id="rId3"/>
              </a:rPr>
              <a:t>www.grow.org</a:t>
            </a:r>
            <a:endParaRPr lang="de-DE" sz="23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de-DE" sz="2300" dirty="0" smtClean="0">
                <a:solidFill>
                  <a:schemeClr val="bg1">
                    <a:lumMod val="50000"/>
                  </a:schemeClr>
                </a:solidFill>
                <a:hlinkClick r:id="rId4"/>
              </a:rPr>
              <a:t>www.hans-lindner-stiftung.de</a:t>
            </a:r>
            <a:r>
              <a:rPr lang="de-DE" sz="23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>
                <a:solidFill>
                  <a:srgbClr val="CC0000"/>
                </a:solidFill>
              </a:rPr>
              <a:t>	</a:t>
            </a:r>
            <a:r>
              <a:rPr lang="de-DE" sz="2000" dirty="0">
                <a:solidFill>
                  <a:srgbClr val="CC0000"/>
                </a:solidFill>
              </a:rPr>
              <a:t>	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62475" y="3424238"/>
            <a:ext cx="19050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 b="51810"/>
          <a:stretch>
            <a:fillRect/>
          </a:stretch>
        </p:blipFill>
        <p:spPr bwMode="auto">
          <a:xfrm>
            <a:off x="1593918" y="1412776"/>
            <a:ext cx="2690050" cy="2971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Grafik 9" descr="campus mariakirche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95743" y="72008"/>
            <a:ext cx="1440753" cy="134076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411760" y="3645024"/>
            <a:ext cx="1656183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800" b="1" dirty="0" smtClean="0"/>
              <a:t>Montag, 07. März bis</a:t>
            </a:r>
          </a:p>
          <a:p>
            <a:r>
              <a:rPr lang="de-DE" sz="800" b="1" dirty="0" smtClean="0"/>
              <a:t>Samstag, 12. März 2016</a:t>
            </a:r>
            <a:endParaRPr lang="de-DE" sz="8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4716016" y="1584662"/>
            <a:ext cx="2232248" cy="27084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900" dirty="0" smtClean="0"/>
              <a:t>Eine Anmeldung zur FerienAkademie ist ab sofort bis zum </a:t>
            </a:r>
            <a:r>
              <a:rPr lang="de-DE" sz="900" b="1" dirty="0" smtClean="0"/>
              <a:t>22.02.2016</a:t>
            </a:r>
            <a:r>
              <a:rPr lang="de-DE" sz="900" dirty="0" smtClean="0"/>
              <a:t> möglich. </a:t>
            </a:r>
          </a:p>
          <a:p>
            <a:r>
              <a:rPr lang="de-DE" sz="900" dirty="0" smtClean="0"/>
              <a:t>Die Teilnehmerzahl ist beschränkt.</a:t>
            </a:r>
          </a:p>
          <a:p>
            <a:endParaRPr lang="de-DE" sz="900" dirty="0" smtClean="0"/>
          </a:p>
          <a:p>
            <a:r>
              <a:rPr lang="de-DE" sz="900" b="1" u="sng" dirty="0" smtClean="0"/>
              <a:t>Teilnahmegebühr:</a:t>
            </a:r>
          </a:p>
          <a:p>
            <a:r>
              <a:rPr lang="de-DE" sz="900" dirty="0" smtClean="0"/>
              <a:t>Die Teilnahmegebühr beträgt 200 EUR </a:t>
            </a:r>
            <a:r>
              <a:rPr lang="de-DE" sz="900" b="1" dirty="0" smtClean="0"/>
              <a:t>für Studenten und Lehrer 100 EUR</a:t>
            </a:r>
            <a:r>
              <a:rPr lang="de-DE" sz="900" dirty="0" smtClean="0"/>
              <a:t>.</a:t>
            </a:r>
          </a:p>
          <a:p>
            <a:endParaRPr lang="de-DE" sz="900" dirty="0" smtClean="0"/>
          </a:p>
          <a:p>
            <a:r>
              <a:rPr lang="de-DE" sz="900" dirty="0" smtClean="0"/>
              <a:t>Darin enthalten sind die Kursgebühr und ein Teilnehmerordner mit sämtlichen Unterlagen zu den Vorträgen. </a:t>
            </a:r>
          </a:p>
          <a:p>
            <a:endParaRPr lang="de-DE" sz="900" dirty="0" smtClean="0"/>
          </a:p>
          <a:p>
            <a:r>
              <a:rPr lang="de-DE" sz="900" dirty="0" smtClean="0"/>
              <a:t>Die Kosten für Anreise, Unterkunft und Verpflegung sind von den Teilnehmern selbst zu tragen. </a:t>
            </a:r>
          </a:p>
          <a:p>
            <a:endParaRPr lang="de-DE" sz="900" dirty="0" smtClean="0"/>
          </a:p>
          <a:p>
            <a:r>
              <a:rPr lang="de-DE" sz="900" dirty="0" smtClean="0"/>
              <a:t>Die Teilnahme wird durch ein Zertifikat bescheinigt. </a:t>
            </a:r>
          </a:p>
          <a:p>
            <a:endParaRPr lang="de-DE" sz="800" b="1" dirty="0" smtClean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55576" y="476672"/>
            <a:ext cx="75657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chemeClr val="folHlink"/>
                </a:solidFill>
              </a:rPr>
              <a:t>Wir, das Hochschul-Team des Campus </a:t>
            </a:r>
            <a:r>
              <a:rPr lang="de-DE" sz="2400" dirty="0" err="1" smtClean="0">
                <a:solidFill>
                  <a:schemeClr val="folHlink"/>
                </a:solidFill>
              </a:rPr>
              <a:t>Mariakirchen</a:t>
            </a:r>
            <a:r>
              <a:rPr lang="de-DE" sz="2400" dirty="0" smtClean="0">
                <a:solidFill>
                  <a:schemeClr val="folHlink"/>
                </a:solidFill>
              </a:rPr>
              <a:t>, freuen uns auf Ihre Anmeldung!</a:t>
            </a:r>
            <a:endParaRPr lang="de-DE" sz="2400" dirty="0" smtClean="0">
              <a:solidFill>
                <a:srgbClr val="CC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07504" y="4869160"/>
            <a:ext cx="4032448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300" dirty="0" smtClean="0">
                <a:solidFill>
                  <a:schemeClr val="bg1">
                    <a:lumMod val="50000"/>
                  </a:schemeClr>
                </a:solidFill>
              </a:rPr>
              <a:t>Anmeldung und Infos: </a:t>
            </a:r>
          </a:p>
          <a:p>
            <a:pPr>
              <a:defRPr/>
            </a:pPr>
            <a:r>
              <a:rPr lang="de-DE" sz="23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www.grow.org</a:t>
            </a:r>
            <a:endParaRPr lang="de-DE" sz="23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de-DE" sz="2300" dirty="0" smtClean="0">
                <a:solidFill>
                  <a:schemeClr val="bg1">
                    <a:lumMod val="50000"/>
                  </a:schemeClr>
                </a:solidFill>
                <a:hlinkClick r:id="rId2"/>
              </a:rPr>
              <a:t>www.hans-lindner-stiftung.de</a:t>
            </a:r>
            <a:r>
              <a:rPr lang="de-DE" sz="23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e-DE" sz="2400" dirty="0" smtClean="0">
                <a:solidFill>
                  <a:srgbClr val="CC0000"/>
                </a:solidFill>
              </a:rPr>
              <a:t>	</a:t>
            </a:r>
            <a:r>
              <a:rPr lang="de-DE" sz="2000" dirty="0">
                <a:solidFill>
                  <a:srgbClr val="CC0000"/>
                </a:solidFill>
              </a:rPr>
              <a:t>	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547664" y="3573016"/>
            <a:ext cx="1971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folHlink"/>
                </a:solidFill>
              </a:rPr>
              <a:t>Prof. Dr. Thomas Geiß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5357892" y="3645024"/>
            <a:ext cx="151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folHlink"/>
                </a:solidFill>
              </a:rPr>
              <a:t>Laura</a:t>
            </a:r>
            <a:r>
              <a:rPr lang="de-DE" dirty="0" smtClean="0">
                <a:solidFill>
                  <a:srgbClr val="DDDDDD"/>
                </a:solidFill>
              </a:rPr>
              <a:t> </a:t>
            </a:r>
            <a:r>
              <a:rPr lang="de-DE" dirty="0" err="1" smtClean="0">
                <a:solidFill>
                  <a:schemeClr val="folHlink"/>
                </a:solidFill>
              </a:rPr>
              <a:t>Hlawatsch</a:t>
            </a:r>
            <a:endParaRPr lang="de-DE" dirty="0" smtClean="0">
              <a:solidFill>
                <a:schemeClr val="folHlink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204864"/>
            <a:ext cx="2135026" cy="1433679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05154"/>
            <a:ext cx="2483768" cy="1667862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Bildschirmpräsentation (4:3)</PresentationFormat>
  <Paragraphs>207</Paragraphs>
  <Slides>4</Slides>
  <Notes>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Standarddesign</vt:lpstr>
      <vt:lpstr>PowerPoint-Präsentation</vt:lpstr>
      <vt:lpstr>PowerPoint-Präsentation</vt:lpstr>
      <vt:lpstr>PowerPoint-Präsentation</vt:lpstr>
      <vt:lpstr>PowerPoint-Präsentation</vt:lpstr>
    </vt:vector>
  </TitlesOfParts>
  <Company>Lindner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BHockun</dc:creator>
  <cp:lastModifiedBy>Ich</cp:lastModifiedBy>
  <cp:revision>339</cp:revision>
  <dcterms:created xsi:type="dcterms:W3CDTF">2003-01-13T14:19:24Z</dcterms:created>
  <dcterms:modified xsi:type="dcterms:W3CDTF">2015-11-18T12:46:37Z</dcterms:modified>
</cp:coreProperties>
</file>