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C77B-AFF9-405C-9F8F-B7F5AF8EA750}" type="datetimeFigureOut">
              <a:rPr lang="de-DE" smtClean="0"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F949A-6456-49A2-B22D-43B48E0182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2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http://www.greenandpeter.co.uk/sites/www.greenandpeter.co.uk/files/images/23504bc.jpg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F949A-6456-49A2-B22D-43B48E01821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68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15616" y="4900860"/>
            <a:ext cx="6336703" cy="576263"/>
          </a:xfrm>
        </p:spPr>
        <p:txBody>
          <a:bodyPr/>
          <a:lstStyle>
            <a:lvl1pPr marL="193675" marR="0" indent="-193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608638" algn="l"/>
              </a:tabLst>
              <a:defRPr lang="de-DE" sz="1600" b="1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noProof="0" dirty="0" smtClean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193675" marR="0" lvl="0" indent="-193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608638" algn="l"/>
              </a:tabLst>
              <a:defRPr/>
            </a:pPr>
            <a:r>
              <a:rPr lang="de-DE" dirty="0" smtClean="0"/>
              <a:t>Prof. Dr. Dr. habil. Carolin Häussler</a:t>
            </a:r>
          </a:p>
          <a:p>
            <a:pPr lv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8038" y="3707341"/>
            <a:ext cx="6334281" cy="719138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>
                <a:tab pos="1524000" algn="l"/>
              </a:tabLst>
              <a:defRPr lang="de-DE" sz="1600" b="1" kern="1200" noProof="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>
                <a:tab pos="1524000" algn="l"/>
              </a:tabLst>
              <a:defRPr/>
            </a:pPr>
            <a:r>
              <a:rPr lang="de-DE" dirty="0" smtClean="0"/>
              <a:t>Winter Term 2011_12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tabLst>
                <a:tab pos="1524000" algn="l"/>
              </a:tabLst>
              <a:defRPr/>
            </a:pPr>
            <a:endParaRPr lang="de-DE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116013" y="1624013"/>
            <a:ext cx="746589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600" b="0" cap="small" baseline="0" dirty="0">
                <a:solidFill>
                  <a:srgbClr val="808080"/>
                </a:solidFill>
                <a:ea typeface="ＭＳ Ｐゴシック" pitchFamily="34" charset="-128"/>
              </a:rPr>
              <a:t>Fakultät für </a:t>
            </a:r>
            <a:r>
              <a:rPr lang="de-DE" sz="1600" b="0" cap="small" baseline="0" dirty="0" smtClean="0">
                <a:solidFill>
                  <a:srgbClr val="808080"/>
                </a:solidFill>
                <a:ea typeface="ＭＳ Ｐゴシック" pitchFamily="34" charset="-128"/>
              </a:rPr>
              <a:t>Wirtschaftswissenschaften</a:t>
            </a:r>
            <a:endParaRPr lang="de-DE" sz="1600" b="0" cap="small" baseline="0" dirty="0">
              <a:solidFill>
                <a:srgbClr val="808080"/>
              </a:solidFill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de-DE" sz="1600" b="0" cap="small" baseline="0" dirty="0" smtClean="0">
                <a:solidFill>
                  <a:srgbClr val="808080"/>
                </a:solidFill>
                <a:ea typeface="ＭＳ Ｐゴシック" pitchFamily="34" charset="-128"/>
              </a:rPr>
              <a:t>Lehrstuhl für Organisation, Technologiemanagement und </a:t>
            </a:r>
            <a:r>
              <a:rPr lang="de-DE" sz="1600" b="0" cap="small" baseline="0" dirty="0" err="1" smtClean="0">
                <a:solidFill>
                  <a:srgbClr val="808080"/>
                </a:solidFill>
                <a:ea typeface="ＭＳ Ｐゴシック" pitchFamily="34" charset="-128"/>
              </a:rPr>
              <a:t>Entrepreneurship</a:t>
            </a:r>
            <a:endParaRPr lang="de-DE" sz="1600" b="0" cap="small" baseline="0" dirty="0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17600" y="2362200"/>
            <a:ext cx="8062913" cy="698500"/>
          </a:xfrm>
        </p:spPr>
        <p:txBody>
          <a:bodyPr anchor="ctr"/>
          <a:lstStyle>
            <a:lvl1pPr>
              <a:defRPr sz="2000">
                <a:solidFill>
                  <a:srgbClr val="E77900"/>
                </a:solidFill>
              </a:defRPr>
            </a:lvl1pPr>
          </a:lstStyle>
          <a:p>
            <a:r>
              <a:rPr lang="de-DE" dirty="0" err="1" smtClean="0"/>
              <a:t>Organizational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Competitive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16012" y="3200400"/>
            <a:ext cx="6336307" cy="51663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>
                <a:tab pos="1524000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dirty="0" err="1" smtClean="0"/>
              <a:t>Lecture</a:t>
            </a:r>
            <a:r>
              <a:rPr lang="de-DE" dirty="0" smtClean="0"/>
              <a:t> 4: Customer Lock-in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Loyalty</a:t>
            </a:r>
            <a:endParaRPr lang="de-DE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819" y="17328"/>
            <a:ext cx="2920181" cy="88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2362200"/>
            <a:ext cx="8062913" cy="698500"/>
          </a:xfrm>
        </p:spPr>
        <p:txBody>
          <a:bodyPr anchor="ctr"/>
          <a:lstStyle>
            <a:lvl1pPr>
              <a:defRPr sz="2000">
                <a:solidFill>
                  <a:srgbClr val="E779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2" y="3200400"/>
            <a:ext cx="6336307" cy="516632"/>
          </a:xfrm>
        </p:spPr>
        <p:txBody>
          <a:bodyPr/>
          <a:lstStyle>
            <a:lvl1pPr marL="0" indent="0">
              <a:buFont typeface="Wingdings" pitchFamily="2" charset="2"/>
              <a:buNone/>
              <a:tabLst>
                <a:tab pos="1524000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49" y="1557338"/>
            <a:ext cx="4428000" cy="49958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8050" y="1557338"/>
            <a:ext cx="4428000" cy="49958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03EBF9-6113-41D1-8CF3-73C37623FE64}" type="datetimeFigureOut">
              <a:rPr lang="de-DE" smtClean="0"/>
              <a:t>30.11.2015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61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32268" y="100403"/>
            <a:ext cx="2327565" cy="66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950913"/>
            <a:ext cx="8928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557338"/>
            <a:ext cx="8928100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2566" y="6619975"/>
            <a:ext cx="2580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 b="0">
                <a:solidFill>
                  <a:srgbClr val="808080"/>
                </a:solidFill>
                <a:latin typeface="+mj-lt"/>
                <a:ea typeface="ＭＳ Ｐゴシック" pitchFamily="34" charset="-128"/>
              </a:defRPr>
            </a:lvl1pPr>
          </a:lstStyle>
          <a:p>
            <a:fld id="{270824F6-A24D-43F6-8596-39974F412E0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107950" y="836712"/>
            <a:ext cx="8928100" cy="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615605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13200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131840" y="188640"/>
            <a:ext cx="2880320" cy="5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indent="0" algn="ctr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noProof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Organizational and Competitive Strategy</a:t>
            </a: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107950" y="6561138"/>
            <a:ext cx="8928100" cy="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131840" y="6561138"/>
            <a:ext cx="288032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indent="0" algn="ctr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1200" noProof="0" dirty="0" smtClean="0">
                <a:solidFill>
                  <a:srgbClr val="808080"/>
                </a:solidFill>
                <a:latin typeface="+mn-lt"/>
                <a:ea typeface="ＭＳ Ｐゴシック" pitchFamily="34" charset="-128"/>
                <a:cs typeface="+mn-cs"/>
              </a:rPr>
              <a:t>Lecture 5: Complements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07950" y="121875"/>
            <a:ext cx="2880000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75" b="0" i="0" u="none" strike="noStrike" kern="1200" cap="small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Lehrstuhl für Organisation, Technologiemanagement und </a:t>
            </a:r>
            <a:r>
              <a:rPr kumimoji="0" lang="de-DE" sz="975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Entrepreneurship</a:t>
            </a:r>
            <a:endParaRPr kumimoji="0" lang="de-DE" sz="975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00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8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Prof. Dr. Carolin Häussler</a:t>
            </a:r>
            <a:endParaRPr kumimoji="0" lang="de-DE" sz="98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SzPct val="70000"/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566738" indent="-182563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2pPr>
      <a:lvl3pPr marL="920750" indent="-128588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3pPr>
      <a:lvl4pPr marL="1303338" indent="-192088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4pPr>
      <a:lvl5pPr marL="1808163" indent="-223838" algn="l" rtl="0" eaLnBrk="1" fontAlgn="base" hangingPunct="1">
        <a:spcBef>
          <a:spcPct val="0"/>
        </a:spcBef>
        <a:spcAft>
          <a:spcPts val="1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5pPr>
      <a:lvl6pPr marL="22653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6pPr>
      <a:lvl7pPr marL="27225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7pPr>
      <a:lvl8pPr marL="31797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8pPr>
      <a:lvl9pPr marL="3636963" indent="-223838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0057" y="1844824"/>
            <a:ext cx="5742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“Strategy in the Fashion Industry”</a:t>
            </a:r>
            <a:endParaRPr lang="en-US" sz="24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Henning </a:t>
            </a:r>
            <a:r>
              <a:rPr lang="en-US" b="1" dirty="0" err="1" smtClean="0"/>
              <a:t>Gerbaulet</a:t>
            </a:r>
            <a:r>
              <a:rPr lang="en-US" b="1" dirty="0" smtClean="0"/>
              <a:t> </a:t>
            </a:r>
          </a:p>
          <a:p>
            <a:r>
              <a:rPr lang="en-US" i="1" dirty="0" smtClean="0"/>
              <a:t>CEO </a:t>
            </a:r>
            <a:r>
              <a:rPr lang="en-US" i="1" dirty="0" err="1" smtClean="0"/>
              <a:t>Eterna</a:t>
            </a:r>
            <a:r>
              <a:rPr lang="en-US" i="1" dirty="0" smtClean="0"/>
              <a:t> Mode GmbH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14.01.2016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10:15h-11:45h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HS 8 (WIWI)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2643" y="836712"/>
            <a:ext cx="91440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06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pitchFamily="-10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pitchFamily="-10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pitchFamily="-10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ＭＳ Ｐゴシック" pitchFamily="-10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Invited lecture</a:t>
            </a:r>
            <a:endParaRPr lang="en-GB" sz="2400" b="0" u="sng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greenandpeter.co.uk/sites/www.greenandpeter.co.uk/files/images/23504bc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08920"/>
            <a:ext cx="6125450" cy="40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nternehmen.eterna.de/fileadmin/templates/images/tpl-2015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57" y="6093296"/>
            <a:ext cx="38100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5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_Master">
  <a:themeElements>
    <a:clrScheme name="TEO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F7F7F7"/>
      </a:accent1>
      <a:accent2>
        <a:srgbClr val="E17C29"/>
      </a:accent2>
      <a:accent3>
        <a:srgbClr val="006531"/>
      </a:accent3>
      <a:accent4>
        <a:srgbClr val="000000"/>
      </a:accent4>
      <a:accent5>
        <a:srgbClr val="F7E7CE"/>
      </a:accent5>
      <a:accent6>
        <a:srgbClr val="000099"/>
      </a:accent6>
      <a:hlink>
        <a:srgbClr val="000099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Design1_Master</Template>
  <TotalTime>0</TotalTime>
  <Words>26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Design1_Master</vt:lpstr>
      <vt:lpstr>PowerPoint-Präsentation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Ich</dc:creator>
  <cp:lastModifiedBy>Ich</cp:lastModifiedBy>
  <cp:revision>4</cp:revision>
  <dcterms:created xsi:type="dcterms:W3CDTF">2015-11-30T09:08:22Z</dcterms:created>
  <dcterms:modified xsi:type="dcterms:W3CDTF">2015-11-30T10:00:51Z</dcterms:modified>
</cp:coreProperties>
</file>